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vml" ContentType="application/vnd.openxmlformats-officedocument.vmlDrawing"/>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embeddings/oleObject1.bin" ContentType="application/vnd.openxmlformats-officedocument.oleObject"/>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embeddings/oleObject2.bin" ContentType="application/vnd.openxmlformats-officedocument.oleObject"/>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embeddings/oleObject3.bin" ContentType="application/vnd.openxmlformats-officedocument.oleObject"/>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embeddings/oleObject4.bin" ContentType="application/vnd.openxmlformats-officedocument.oleObject"/>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embeddings/oleObject5.bin" ContentType="application/vnd.openxmlformats-officedocument.oleObject"/>
  <Override PartName="/ppt/tags/tag19.xml" ContentType="application/vnd.openxmlformats-officedocument.presentationml.tags+xml"/>
  <Override PartName="/ppt/tags/tag20.xml" ContentType="application/vnd.openxmlformats-officedocument.presentationml.tags+xml"/>
  <Override PartName="/ppt/embeddings/oleObject6.bin" ContentType="application/vnd.openxmlformats-officedocument.oleObject"/>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tags/tag21.xml" ContentType="application/vnd.openxmlformats-officedocument.presentationml.tags+xml"/>
  <Override PartName="/ppt/tags/tag22.xml" ContentType="application/vnd.openxmlformats-officedocument.presentationml.tags+xml"/>
  <Override PartName="/ppt/embeddings/oleObject7.bin" ContentType="application/vnd.openxmlformats-officedocument.oleObject"/>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embeddings/oleObject8.bin" ContentType="application/vnd.openxmlformats-officedocument.oleObject"/>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embeddings/oleObject9.bin" ContentType="application/vnd.openxmlformats-officedocument.oleObject"/>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embeddings/oleObject10.bin" ContentType="application/vnd.openxmlformats-officedocument.oleObject"/>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embeddings/oleObject11.bin" ContentType="application/vnd.openxmlformats-officedocument.oleObject"/>
  <Override PartName="/ppt/tags/tag39.xml" ContentType="application/vnd.openxmlformats-officedocument.presentationml.tags+xml"/>
  <Override PartName="/ppt/tags/tag40.xml" ContentType="application/vnd.openxmlformats-officedocument.presentationml.tags+xml"/>
  <Override PartName="/ppt/embeddings/oleObject12.bin" ContentType="application/vnd.openxmlformats-officedocument.oleObject"/>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41.xml" ContentType="application/vnd.openxmlformats-officedocument.presentationml.tags+xml"/>
  <Override PartName="/ppt/tags/tag42.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 id="2147483686" r:id="rId2"/>
    <p:sldMasterId id="2147483699" r:id="rId3"/>
  </p:sldMasterIdLst>
  <p:notesMasterIdLst>
    <p:notesMasterId r:id="rId45"/>
  </p:notesMasterIdLst>
  <p:handoutMasterIdLst>
    <p:handoutMasterId r:id="rId46"/>
  </p:handoutMasterIdLst>
  <p:sldIdLst>
    <p:sldId id="256" r:id="rId4"/>
    <p:sldId id="262" r:id="rId5"/>
    <p:sldId id="279" r:id="rId6"/>
    <p:sldId id="281" r:id="rId7"/>
    <p:sldId id="274" r:id="rId8"/>
    <p:sldId id="273" r:id="rId9"/>
    <p:sldId id="282" r:id="rId10"/>
    <p:sldId id="267" r:id="rId11"/>
    <p:sldId id="280" r:id="rId12"/>
    <p:sldId id="268" r:id="rId13"/>
    <p:sldId id="269" r:id="rId14"/>
    <p:sldId id="270" r:id="rId15"/>
    <p:sldId id="271" r:id="rId16"/>
    <p:sldId id="272" r:id="rId17"/>
    <p:sldId id="277" r:id="rId18"/>
    <p:sldId id="283" r:id="rId19"/>
    <p:sldId id="264" r:id="rId20"/>
    <p:sldId id="278" r:id="rId21"/>
    <p:sldId id="260" r:id="rId22"/>
    <p:sldId id="265" r:id="rId23"/>
    <p:sldId id="266" r:id="rId24"/>
    <p:sldId id="284" r:id="rId25"/>
    <p:sldId id="263" r:id="rId26"/>
    <p:sldId id="275" r:id="rId27"/>
    <p:sldId id="291" r:id="rId28"/>
    <p:sldId id="288" r:id="rId29"/>
    <p:sldId id="292" r:id="rId30"/>
    <p:sldId id="293" r:id="rId31"/>
    <p:sldId id="294" r:id="rId32"/>
    <p:sldId id="295" r:id="rId33"/>
    <p:sldId id="296" r:id="rId34"/>
    <p:sldId id="297" r:id="rId35"/>
    <p:sldId id="298" r:id="rId36"/>
    <p:sldId id="299" r:id="rId37"/>
    <p:sldId id="300" r:id="rId38"/>
    <p:sldId id="301" r:id="rId39"/>
    <p:sldId id="302" r:id="rId40"/>
    <p:sldId id="303" r:id="rId41"/>
    <p:sldId id="289" r:id="rId42"/>
    <p:sldId id="290" r:id="rId43"/>
    <p:sldId id="276" r:id="rId4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rnWhat="notes"/>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59756" autoAdjust="0"/>
  </p:normalViewPr>
  <p:slideViewPr>
    <p:cSldViewPr snapToGrid="0" snapToObjects="1" showGuides="1">
      <p:cViewPr varScale="1">
        <p:scale>
          <a:sx n="46" d="100"/>
          <a:sy n="46" d="100"/>
        </p:scale>
        <p:origin x="-1992" y="-112"/>
      </p:cViewPr>
      <p:guideLst>
        <p:guide orient="horz" pos="4319"/>
        <p:guide/>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46" Type="http://schemas.openxmlformats.org/officeDocument/2006/relationships/handoutMaster" Target="handoutMasters/handoutMaster1.xml"/><Relationship Id="rId47" Type="http://schemas.openxmlformats.org/officeDocument/2006/relationships/printerSettings" Target="printerSettings/printerSettings1.bin"/><Relationship Id="rId48" Type="http://schemas.openxmlformats.org/officeDocument/2006/relationships/presProps" Target="presProps.xml"/><Relationship Id="rId49" Type="http://schemas.openxmlformats.org/officeDocument/2006/relationships/viewProps" Target="viewProps.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50" Type="http://schemas.openxmlformats.org/officeDocument/2006/relationships/theme" Target="theme/theme1.xml"/><Relationship Id="rId51"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 Target="slides/slide1.xml"/><Relationship Id="rId5" Type="http://schemas.openxmlformats.org/officeDocument/2006/relationships/slide" Target="slides/slide2.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9" Type="http://schemas.openxmlformats.org/officeDocument/2006/relationships/slide" Target="slides/slide6.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slide" Target="slides/slide32.xml"/><Relationship Id="rId36" Type="http://schemas.openxmlformats.org/officeDocument/2006/relationships/slide" Target="slides/slide33.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37" Type="http://schemas.openxmlformats.org/officeDocument/2006/relationships/slide" Target="slides/slide34.xml"/><Relationship Id="rId38" Type="http://schemas.openxmlformats.org/officeDocument/2006/relationships/slide" Target="slides/slide35.xml"/><Relationship Id="rId39" Type="http://schemas.openxmlformats.org/officeDocument/2006/relationships/slide" Target="slides/slide36.xml"/><Relationship Id="rId40" Type="http://schemas.openxmlformats.org/officeDocument/2006/relationships/slide" Target="slides/slide37.xml"/><Relationship Id="rId41" Type="http://schemas.openxmlformats.org/officeDocument/2006/relationships/slide" Target="slides/slide38.xml"/><Relationship Id="rId42" Type="http://schemas.openxmlformats.org/officeDocument/2006/relationships/slide" Target="slides/slide39.xml"/><Relationship Id="rId43" Type="http://schemas.openxmlformats.org/officeDocument/2006/relationships/slide" Target="slides/slide40.xml"/><Relationship Id="rId44" Type="http://schemas.openxmlformats.org/officeDocument/2006/relationships/slide" Target="slides/slide41.xml"/><Relationship Id="rId45"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1" Type="http://schemas.openxmlformats.org/officeDocument/2006/relationships/image" Target="NULL"/></Relationships>
</file>

<file path=ppt/drawings/_rels/vmlDrawing10.vml.rels><?xml version="1.0" encoding="UTF-8" standalone="yes"?>
<Relationships xmlns="http://schemas.openxmlformats.org/package/2006/relationships"><Relationship Id="rId1" Type="http://schemas.openxmlformats.org/officeDocument/2006/relationships/image" Target="NULL"/></Relationships>
</file>

<file path=ppt/drawings/_rels/vmlDrawing11.vml.rels><?xml version="1.0" encoding="UTF-8" standalone="yes"?>
<Relationships xmlns="http://schemas.openxmlformats.org/package/2006/relationships"><Relationship Id="rId1" Type="http://schemas.openxmlformats.org/officeDocument/2006/relationships/image" Target="NULL"/></Relationships>
</file>

<file path=ppt/drawings/_rels/vmlDrawing12.vml.rels><?xml version="1.0" encoding="UTF-8" standalone="yes"?>
<Relationships xmlns="http://schemas.openxmlformats.org/package/2006/relationships"><Relationship Id="rId1" Type="http://schemas.openxmlformats.org/officeDocument/2006/relationships/image" Target="NULL"/></Relationships>
</file>

<file path=ppt/drawings/_rels/vmlDrawing2.vml.rels><?xml version="1.0" encoding="UTF-8" standalone="yes"?>
<Relationships xmlns="http://schemas.openxmlformats.org/package/2006/relationships"><Relationship Id="rId1" Type="http://schemas.openxmlformats.org/officeDocument/2006/relationships/image" Target="NULL"/></Relationships>
</file>

<file path=ppt/drawings/_rels/vmlDrawing3.vml.rels><?xml version="1.0" encoding="UTF-8" standalone="yes"?>
<Relationships xmlns="http://schemas.openxmlformats.org/package/2006/relationships"><Relationship Id="rId1" Type="http://schemas.openxmlformats.org/officeDocument/2006/relationships/image" Target="NULL"/></Relationships>
</file>

<file path=ppt/drawings/_rels/vmlDrawing4.vml.rels><?xml version="1.0" encoding="UTF-8" standalone="yes"?>
<Relationships xmlns="http://schemas.openxmlformats.org/package/2006/relationships"><Relationship Id="rId1" Type="http://schemas.openxmlformats.org/officeDocument/2006/relationships/image" Target="NULL"/></Relationships>
</file>

<file path=ppt/drawings/_rels/vmlDrawing5.vml.rels><?xml version="1.0" encoding="UTF-8" standalone="yes"?>
<Relationships xmlns="http://schemas.openxmlformats.org/package/2006/relationships"><Relationship Id="rId1" Type="http://schemas.openxmlformats.org/officeDocument/2006/relationships/image" Target="NULL"/></Relationships>
</file>

<file path=ppt/drawings/_rels/vmlDrawing6.vml.rels><?xml version="1.0" encoding="UTF-8" standalone="yes"?>
<Relationships xmlns="http://schemas.openxmlformats.org/package/2006/relationships"><Relationship Id="rId1" Type="http://schemas.openxmlformats.org/officeDocument/2006/relationships/image" Target="NULL"/></Relationships>
</file>

<file path=ppt/drawings/_rels/vmlDrawing7.vml.rels><?xml version="1.0" encoding="UTF-8" standalone="yes"?>
<Relationships xmlns="http://schemas.openxmlformats.org/package/2006/relationships"><Relationship Id="rId1" Type="http://schemas.openxmlformats.org/officeDocument/2006/relationships/image" Target="NULL"/></Relationships>
</file>

<file path=ppt/drawings/_rels/vmlDrawing8.vml.rels><?xml version="1.0" encoding="UTF-8" standalone="yes"?>
<Relationships xmlns="http://schemas.openxmlformats.org/package/2006/relationships"><Relationship Id="rId1" Type="http://schemas.openxmlformats.org/officeDocument/2006/relationships/image" Target="NULL"/></Relationships>
</file>

<file path=ppt/drawings/_rels/vmlDrawing9.vml.rels><?xml version="1.0" encoding="UTF-8" standalone="yes"?>
<Relationships xmlns="http://schemas.openxmlformats.org/package/2006/relationships"><Relationship Id="rId1" Type="http://schemas.openxmlformats.org/officeDocument/2006/relationships/image" Target="NUL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3B4D90-5CF6-7A46-ADD6-4EB22DB80AC1}" type="datetimeFigureOut">
              <a:rPr lang="en-US" smtClean="0"/>
              <a:t>11/17/15</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44D40701-A215-3146-A7CD-0661A940697B}" type="slidenum">
              <a:rPr lang="en-US" smtClean="0"/>
              <a:t>‹#›</a:t>
            </a:fld>
            <a:endParaRPr lang="en-US"/>
          </a:p>
        </p:txBody>
      </p:sp>
    </p:spTree>
    <p:extLst>
      <p:ext uri="{BB962C8B-B14F-4D97-AF65-F5344CB8AC3E}">
        <p14:creationId xmlns:p14="http://schemas.microsoft.com/office/powerpoint/2010/main" val="377331760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A48EFD7-E001-614D-845B-2B76128DCDD3}" type="datetimeFigureOut">
              <a:rPr lang="en-US" smtClean="0"/>
              <a:t>11/17/15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5EB075E-73ED-174F-AF4F-94FEE5295C3E}" type="slidenum">
              <a:rPr lang="en-US" smtClean="0"/>
              <a:t>‹#›</a:t>
            </a:fld>
            <a:endParaRPr lang="en-US"/>
          </a:p>
        </p:txBody>
      </p:sp>
    </p:spTree>
    <p:extLst>
      <p:ext uri="{BB962C8B-B14F-4D97-AF65-F5344CB8AC3E}">
        <p14:creationId xmlns:p14="http://schemas.microsoft.com/office/powerpoint/2010/main" val="786248005"/>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5EB075E-73ED-174F-AF4F-94FEE5295C3E}" type="slidenum">
              <a:rPr lang="en-US" smtClean="0"/>
              <a:t>1</a:t>
            </a:fld>
            <a:endParaRPr lang="en-US"/>
          </a:p>
        </p:txBody>
      </p:sp>
    </p:spTree>
    <p:extLst>
      <p:ext uri="{BB962C8B-B14F-4D97-AF65-F5344CB8AC3E}">
        <p14:creationId xmlns:p14="http://schemas.microsoft.com/office/powerpoint/2010/main" val="27408835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Oxford</a:t>
            </a:r>
            <a:r>
              <a:rPr lang="en-US" baseline="0" dirty="0" smtClean="0"/>
              <a:t> study: 47% of jobs today under threat from automation soon.</a:t>
            </a:r>
            <a:endParaRPr lang="en-US" dirty="0"/>
          </a:p>
        </p:txBody>
      </p:sp>
      <p:sp>
        <p:nvSpPr>
          <p:cNvPr id="4" name="Slide Number Placeholder 3"/>
          <p:cNvSpPr>
            <a:spLocks noGrp="1"/>
          </p:cNvSpPr>
          <p:nvPr>
            <p:ph type="sldNum" sz="quarter" idx="10"/>
          </p:nvPr>
        </p:nvSpPr>
        <p:spPr/>
        <p:txBody>
          <a:bodyPr/>
          <a:lstStyle/>
          <a:p>
            <a:fld id="{A04E7907-E438-F148-A587-C2C116BD15E9}" type="slidenum">
              <a:rPr lang="en-US" smtClean="0"/>
              <a:t>13</a:t>
            </a:fld>
            <a:endParaRPr lang="en-US"/>
          </a:p>
        </p:txBody>
      </p:sp>
    </p:spTree>
    <p:extLst>
      <p:ext uri="{BB962C8B-B14F-4D97-AF65-F5344CB8AC3E}">
        <p14:creationId xmlns:p14="http://schemas.microsoft.com/office/powerpoint/2010/main" val="21592255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Many educators</a:t>
            </a:r>
            <a:r>
              <a:rPr lang="en-US" baseline="0" dirty="0" smtClean="0"/>
              <a:t> are trying to greatly increase WIL participation levels. But providing meaningful WIL at scale is very difficult.</a:t>
            </a:r>
          </a:p>
          <a:p>
            <a:endParaRPr lang="en-US" baseline="0" dirty="0" smtClean="0"/>
          </a:p>
          <a:p>
            <a:r>
              <a:rPr lang="en-US" baseline="0" dirty="0" smtClean="0"/>
              <a:t>The next slides will explore three major issues we regularly see with providing quality WIL at scale.</a:t>
            </a:r>
            <a:endParaRPr lang="en-US" dirty="0"/>
          </a:p>
        </p:txBody>
      </p:sp>
      <p:sp>
        <p:nvSpPr>
          <p:cNvPr id="4" name="Slide Number Placeholder 3"/>
          <p:cNvSpPr>
            <a:spLocks noGrp="1"/>
          </p:cNvSpPr>
          <p:nvPr>
            <p:ph type="sldNum" sz="quarter" idx="10"/>
          </p:nvPr>
        </p:nvSpPr>
        <p:spPr/>
        <p:txBody>
          <a:bodyPr/>
          <a:lstStyle/>
          <a:p>
            <a:fld id="{F5EB075E-73ED-174F-AF4F-94FEE5295C3E}" type="slidenum">
              <a:rPr lang="en-US" smtClean="0"/>
              <a:t>17</a:t>
            </a:fld>
            <a:endParaRPr lang="en-US"/>
          </a:p>
        </p:txBody>
      </p:sp>
    </p:spTree>
    <p:extLst>
      <p:ext uri="{BB962C8B-B14F-4D97-AF65-F5344CB8AC3E}">
        <p14:creationId xmlns:p14="http://schemas.microsoft.com/office/powerpoint/2010/main" val="12815742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Research</a:t>
            </a:r>
            <a:r>
              <a:rPr lang="en-US" baseline="0" dirty="0" smtClean="0"/>
              <a:t> shows that the biggest factor in student satisfaction is the perception and level of support. But WIL is notoriously difficult to support. Many students don’t know that they’re struggling, or why they’re struggling because so many aspects of the experience are ambiguous and new. Other students want to have their hands held at every intersection and struggle with embracing the uncertainty. The result for many educators is substantial time spent upfront during program setup and then a overflowing river of problems near the end of the experience when it’s too late to fix them.</a:t>
            </a:r>
          </a:p>
          <a:p>
            <a:endParaRPr lang="en-US" baseline="0" dirty="0" smtClean="0"/>
          </a:p>
          <a:p>
            <a:r>
              <a:rPr lang="en-US" baseline="0" dirty="0" smtClean="0"/>
              <a:t>Creating a capability to deliver support “just in time” means having granular visibility of the progress of all participants during the experience. To do this, the experience </a:t>
            </a:r>
          </a:p>
          <a:p>
            <a:r>
              <a:rPr lang="en-US" baseline="0" dirty="0" smtClean="0"/>
              <a:t>needs to be structured in a way that gathers relevant data frequently, without the data gathering process detracting from the experience.</a:t>
            </a:r>
          </a:p>
          <a:p>
            <a:endParaRPr lang="en-US" baseline="0" dirty="0" smtClean="0"/>
          </a:p>
          <a:p>
            <a:r>
              <a:rPr lang="en-US" baseline="0" dirty="0" smtClean="0"/>
              <a:t>The problem is exacerbated with business internships. Often educators are managing students placed in dozens of companies. Each company has a different project and way of managing that student’s project. The educator might provide some tools for the employer, but they’ll only use them inasmuch as the tools fit within whatever they were planning on doing anyhow. This creates high variability between experiences, which is a support nightmare.</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F5EB075E-73ED-174F-AF4F-94FEE5295C3E}" type="slidenum">
              <a:rPr lang="en-US" smtClean="0"/>
              <a:t>18</a:t>
            </a:fld>
            <a:endParaRPr lang="en-US"/>
          </a:p>
        </p:txBody>
      </p:sp>
    </p:spTree>
    <p:extLst>
      <p:ext uri="{BB962C8B-B14F-4D97-AF65-F5344CB8AC3E}">
        <p14:creationId xmlns:p14="http://schemas.microsoft.com/office/powerpoint/2010/main" val="30135280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Research</a:t>
            </a:r>
            <a:r>
              <a:rPr lang="en-US" baseline="0" dirty="0" smtClean="0"/>
              <a:t> shows that the biggest factor in student satisfaction is the perception and level of support. But WIL is notoriously difficult to support. Many students don’t know that they’re struggling, or why they’re struggling because so many aspects of the experience are ambiguous and new. Other students want to have their hands held at every intersection and struggle with embracing the uncertainty. The result for many educators is substantial time spent upfront during program setup and then a overflowing river of problems near the end of the experience when it’s too late to fix them.</a:t>
            </a:r>
          </a:p>
          <a:p>
            <a:endParaRPr lang="en-US" baseline="0" dirty="0" smtClean="0"/>
          </a:p>
          <a:p>
            <a:r>
              <a:rPr lang="en-US" baseline="0" dirty="0" smtClean="0"/>
              <a:t>Creating a capability to deliver support “just in time” means having granular visibility of the progress of all participants during the experience. To do this, the experience </a:t>
            </a:r>
          </a:p>
          <a:p>
            <a:r>
              <a:rPr lang="en-US" baseline="0" dirty="0" smtClean="0"/>
              <a:t>needs to be structured in a way that gathers relevant data frequently, without the data gathering process detracting from the experience.</a:t>
            </a:r>
          </a:p>
          <a:p>
            <a:endParaRPr lang="en-US" baseline="0" dirty="0" smtClean="0"/>
          </a:p>
          <a:p>
            <a:r>
              <a:rPr lang="en-US" baseline="0" dirty="0" smtClean="0"/>
              <a:t>The problem is exacerbated with business internships. Often educators are managing students placed in dozens of companies. Each company has a different project and way of managing that student’s project. The educator might provide some tools for the employer, but they’ll only use them inasmuch as the tools fit within whatever they were planning on doing anyhow. This creates high variability between experiences, which is a support nightmare.</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F5EB075E-73ED-174F-AF4F-94FEE5295C3E}" type="slidenum">
              <a:rPr lang="en-US" smtClean="0"/>
              <a:t>19</a:t>
            </a:fld>
            <a:endParaRPr lang="en-US"/>
          </a:p>
        </p:txBody>
      </p:sp>
    </p:spTree>
    <p:extLst>
      <p:ext uri="{BB962C8B-B14F-4D97-AF65-F5344CB8AC3E}">
        <p14:creationId xmlns:p14="http://schemas.microsoft.com/office/powerpoint/2010/main" val="30135280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majority of students</a:t>
            </a:r>
            <a:r>
              <a:rPr lang="en-US" baseline="0" dirty="0" smtClean="0"/>
              <a:t> are not going to be facing journal review councils – they’ll be facing an HR team and interviewers for a job. If “assurance of learning” does not align with employer perceptions there’s a long-term risk of brand devaluation. A student getting a High Distinction in an experiential program should be seen by an employer as having outstanding demonstration of the skills that were </a:t>
            </a:r>
            <a:r>
              <a:rPr lang="en-AU" baseline="0" noProof="0" dirty="0" smtClean="0"/>
              <a:t>emphasised</a:t>
            </a:r>
            <a:r>
              <a:rPr lang="en-US" baseline="0" dirty="0" smtClean="0"/>
              <a:t> during the unit. At the moment, there is no such correlation and as a result many employers place little value on university experience.</a:t>
            </a:r>
          </a:p>
          <a:p>
            <a:endParaRPr lang="en-US" baseline="0" dirty="0" smtClean="0"/>
          </a:p>
          <a:p>
            <a:r>
              <a:rPr lang="en-US" baseline="0" dirty="0" smtClean="0"/>
              <a:t>Experiential programs struggle with whether to assess on outcomes or effort. Both are important metrics. Combining into a single “score” does not help a prospective employer. Employers would evaluate high effort/high outcome students differently than low effort/high outcome performers, even though both might get Distinctions. Even more troubling, in some situations a high effort/low outcome student might also end up with a Distinction.</a:t>
            </a:r>
          </a:p>
          <a:p>
            <a:endParaRPr lang="en-US" baseline="0" dirty="0" smtClean="0"/>
          </a:p>
          <a:p>
            <a:r>
              <a:rPr lang="en-US" baseline="0" dirty="0" smtClean="0"/>
              <a:t>Each student also will have different learning needs for a given experiential program. One might be weak on teamwork, another weak on presentation skills. It is currently rare to see “</a:t>
            </a:r>
            <a:r>
              <a:rPr lang="en-US" baseline="0" dirty="0" err="1" smtClean="0"/>
              <a:t>personalised</a:t>
            </a:r>
            <a:r>
              <a:rPr lang="en-US" baseline="0" dirty="0" smtClean="0"/>
              <a:t>” experiential programs where students, educators and experience providers select the competencies that the student needed to develop up-front and the assessments would adjust to track those specific needs.</a:t>
            </a:r>
          </a:p>
        </p:txBody>
      </p:sp>
      <p:sp>
        <p:nvSpPr>
          <p:cNvPr id="4" name="Slide Number Placeholder 3"/>
          <p:cNvSpPr>
            <a:spLocks noGrp="1"/>
          </p:cNvSpPr>
          <p:nvPr>
            <p:ph type="sldNum" sz="quarter" idx="10"/>
          </p:nvPr>
        </p:nvSpPr>
        <p:spPr/>
        <p:txBody>
          <a:bodyPr/>
          <a:lstStyle/>
          <a:p>
            <a:fld id="{F5EB075E-73ED-174F-AF4F-94FEE5295C3E}" type="slidenum">
              <a:rPr lang="en-US" smtClean="0"/>
              <a:t>20</a:t>
            </a:fld>
            <a:endParaRPr lang="en-US"/>
          </a:p>
        </p:txBody>
      </p:sp>
    </p:spTree>
    <p:extLst>
      <p:ext uri="{BB962C8B-B14F-4D97-AF65-F5344CB8AC3E}">
        <p14:creationId xmlns:p14="http://schemas.microsoft.com/office/powerpoint/2010/main" val="37956748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AU" baseline="0" dirty="0" smtClean="0"/>
              <a:t>The appetite for traditional “interns” is diminishing. Larger employers are scaling back their graduate recruitment programs. They are also cutting back on internal training of “soft skills” for new hires, preferring to hire those who already have demonstrated these capabilities. There are also attractive competing alternatives –why take an intern when you can get a team of MBA students as free consultants. For international students, it’s even worse. Many employers put international interns into the “too hard” bucket, under the belief that they are either not employable or too expensive to employ. </a:t>
            </a:r>
          </a:p>
          <a:p>
            <a:endParaRPr lang="en-AU" baseline="0" dirty="0" smtClean="0"/>
          </a:p>
          <a:p>
            <a:r>
              <a:rPr lang="en-AU" baseline="0" dirty="0" smtClean="0"/>
              <a:t>Even if an intern has many “work-ready” skills, they’ll require on-boarding before they can fit into existing project </a:t>
            </a:r>
            <a:r>
              <a:rPr lang="en-AU" baseline="0" dirty="0" err="1" smtClean="0"/>
              <a:t>workstreams</a:t>
            </a:r>
            <a:r>
              <a:rPr lang="en-AU" baseline="0" dirty="0" smtClean="0"/>
              <a:t>. This requires someone in the business to put aside their work for the benefit of the intern. For businesses without dedicated graduate recruitment teams (e.g. most Australian Small to mid-sized enterprises) this is either too hard or done at the transactional level, where the intern has no opportunity for applying or developing any formal skills.</a:t>
            </a:r>
          </a:p>
          <a:p>
            <a:endParaRPr lang="en-AU" baseline="0" dirty="0" smtClean="0"/>
          </a:p>
          <a:p>
            <a:r>
              <a:rPr lang="en-AU" baseline="0" dirty="0" smtClean="0"/>
              <a:t>The result is a disconnect between the potential for WIL opportunities and the actual availability of opportunities. As a result, only 25% of Australian students have a work experience during each year of their education, compared to 60% of Americans, where smaller student numbers and stronger alumni networks connect with small/mid-size businesses to create a larger availability of work experience opportunities. A MUCH lower minimum wage also helps.</a:t>
            </a:r>
          </a:p>
        </p:txBody>
      </p:sp>
      <p:sp>
        <p:nvSpPr>
          <p:cNvPr id="4" name="Slide Number Placeholder 3"/>
          <p:cNvSpPr>
            <a:spLocks noGrp="1"/>
          </p:cNvSpPr>
          <p:nvPr>
            <p:ph type="sldNum" sz="quarter" idx="10"/>
          </p:nvPr>
        </p:nvSpPr>
        <p:spPr/>
        <p:txBody>
          <a:bodyPr/>
          <a:lstStyle/>
          <a:p>
            <a:fld id="{F5EB075E-73ED-174F-AF4F-94FEE5295C3E}" type="slidenum">
              <a:rPr lang="en-US" smtClean="0"/>
              <a:t>21</a:t>
            </a:fld>
            <a:endParaRPr lang="en-US"/>
          </a:p>
        </p:txBody>
      </p:sp>
    </p:spTree>
    <p:extLst>
      <p:ext uri="{BB962C8B-B14F-4D97-AF65-F5344CB8AC3E}">
        <p14:creationId xmlns:p14="http://schemas.microsoft.com/office/powerpoint/2010/main" val="37956748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Social learning uses collaboration tools to get</a:t>
            </a:r>
            <a:r>
              <a:rPr lang="en-US" baseline="0" dirty="0" smtClean="0"/>
              <a:t> students to create a communal experience where students help each other and educators simply guide and facilitate the learning process. In the extreme cases, the students are recreating the educational content in their own terms and language. See https://</a:t>
            </a:r>
            <a:r>
              <a:rPr lang="en-US" baseline="0" dirty="0" err="1" smtClean="0"/>
              <a:t>spoonfeedme.com.au</a:t>
            </a:r>
            <a:r>
              <a:rPr lang="en-US" baseline="0" dirty="0" smtClean="0"/>
              <a:t>/ for an example of students preferring to get the lesson explained by a prior year’s “top” student than the lecturer. </a:t>
            </a:r>
          </a:p>
          <a:p>
            <a:endParaRPr lang="en-US" baseline="0" dirty="0" smtClean="0"/>
          </a:p>
          <a:p>
            <a:r>
              <a:rPr lang="en-US" baseline="0" dirty="0" smtClean="0"/>
              <a:t>Gamification adds competitiveness to the learning process. The student is motivated to acquire a series of badges or achievements – perhaps for bragging rights or because they confer some extra benefits either within or beyond the course. The “game design” approach is also highly applicable to experiential learning. Often in games you learn by failing and then starting over or reversing a bit. Good experiential programs provide opportunities to fail safely, adapt and try again.</a:t>
            </a:r>
          </a:p>
          <a:p>
            <a:endParaRPr lang="en-US" baseline="0" dirty="0" smtClean="0"/>
          </a:p>
          <a:p>
            <a:r>
              <a:rPr lang="en-US" baseline="0" dirty="0" smtClean="0"/>
              <a:t>Project learning takes the position that most WIL can be modeled as a “project”, from a project management/consultancy perspectives. There are milestones, activities, deliverables and evaluations. In a project learning approach the activity is the focus and the “content” is a supporting resource to help achieve an outcome. For example, a Project Plan milestone might have a “Team Charter” activity which is supported by topical content such as teamwork, collaboration, dispute resolution, etc. Rather than “quizzes” with right/wrong, there are simulations which test the ability to apply the learning.</a:t>
            </a:r>
            <a:endParaRPr lang="en-US" dirty="0"/>
          </a:p>
        </p:txBody>
      </p:sp>
      <p:sp>
        <p:nvSpPr>
          <p:cNvPr id="4" name="Slide Number Placeholder 3"/>
          <p:cNvSpPr>
            <a:spLocks noGrp="1"/>
          </p:cNvSpPr>
          <p:nvPr>
            <p:ph type="sldNum" sz="quarter" idx="10"/>
          </p:nvPr>
        </p:nvSpPr>
        <p:spPr/>
        <p:txBody>
          <a:bodyPr/>
          <a:lstStyle/>
          <a:p>
            <a:fld id="{F5EB075E-73ED-174F-AF4F-94FEE5295C3E}" type="slidenum">
              <a:rPr lang="en-US" smtClean="0"/>
              <a:t>23</a:t>
            </a:fld>
            <a:endParaRPr lang="en-US"/>
          </a:p>
        </p:txBody>
      </p:sp>
    </p:spTree>
    <p:extLst>
      <p:ext uri="{BB962C8B-B14F-4D97-AF65-F5344CB8AC3E}">
        <p14:creationId xmlns:p14="http://schemas.microsoft.com/office/powerpoint/2010/main" val="10499138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spcBef>
                <a:spcPts val="600"/>
              </a:spcBef>
              <a:buFont typeface="Arial" panose="020B0604020202020204" pitchFamily="34" charset="0"/>
              <a:buNone/>
            </a:pPr>
            <a:r>
              <a:rPr lang="en-AU" sz="1200" b="1" dirty="0" smtClean="0">
                <a:latin typeface="Calibri" panose="020F0502020204030204" pitchFamily="34" charset="0"/>
              </a:rPr>
              <a:t>My</a:t>
            </a:r>
            <a:r>
              <a:rPr lang="en-AU" sz="1200" b="1" baseline="0" dirty="0" smtClean="0">
                <a:latin typeface="Calibri" panose="020F0502020204030204" pitchFamily="34" charset="0"/>
              </a:rPr>
              <a:t> co-founder and I left Deloitte soon after delivering a successful pilot of a large scale WIL program with the University of Sydney. We founded Intersective and Deloitte and the University became our first customers – and still are. </a:t>
            </a:r>
          </a:p>
          <a:p>
            <a:pPr marL="0" indent="0">
              <a:spcBef>
                <a:spcPts val="600"/>
              </a:spcBef>
              <a:buFont typeface="Arial" panose="020B0604020202020204" pitchFamily="34" charset="0"/>
              <a:buNone/>
            </a:pPr>
            <a:endParaRPr lang="en-AU" sz="1200" b="1" dirty="0" smtClean="0">
              <a:latin typeface="Calibri" panose="020F0502020204030204" pitchFamily="34" charset="0"/>
            </a:endParaRPr>
          </a:p>
          <a:p>
            <a:pPr marL="0" indent="0">
              <a:spcBef>
                <a:spcPts val="600"/>
              </a:spcBef>
              <a:buFont typeface="Arial" panose="020B0604020202020204" pitchFamily="34" charset="0"/>
              <a:buNone/>
            </a:pPr>
            <a:r>
              <a:rPr lang="en-AU" sz="1200" b="1" dirty="0" smtClean="0">
                <a:latin typeface="Calibri" panose="020F0502020204030204" pitchFamily="34" charset="0"/>
              </a:rPr>
              <a:t>Intersective today provides technology and services to help deliver better experiential learning outcomes for all parties;</a:t>
            </a:r>
          </a:p>
          <a:p>
            <a:pPr marL="365126" lvl="4" indent="-185738">
              <a:spcBef>
                <a:spcPts val="600"/>
              </a:spcBef>
              <a:buFont typeface="Arial" panose="020B0604020202020204" pitchFamily="34" charset="0"/>
              <a:buChar char="•"/>
            </a:pPr>
            <a:r>
              <a:rPr lang="en-AU" b="1" dirty="0" err="1" smtClean="0">
                <a:latin typeface="Calibri" panose="020F0502020204030204" pitchFamily="34" charset="0"/>
              </a:rPr>
              <a:t>Practera</a:t>
            </a:r>
            <a:r>
              <a:rPr lang="en-AU" dirty="0" smtClean="0">
                <a:latin typeface="Calibri" panose="020F0502020204030204" pitchFamily="34" charset="0"/>
              </a:rPr>
              <a:t> is a world first, evidence based ‘project learning’ platform, </a:t>
            </a:r>
            <a:r>
              <a:rPr lang="en-AU" dirty="0" smtClean="0">
                <a:solidFill>
                  <a:schemeClr val="tx1"/>
                </a:solidFill>
                <a:latin typeface="Calibri" panose="020F0502020204030204" pitchFamily="34" charset="0"/>
              </a:rPr>
              <a:t>deployed with over 4000 paying learners, mentors and educators, enabling ‘virtual’ experiential learning, close to deployment as a SaaS product, opening up global potential</a:t>
            </a:r>
          </a:p>
          <a:p>
            <a:pPr marL="365126" lvl="4" indent="-185738">
              <a:spcBef>
                <a:spcPts val="600"/>
              </a:spcBef>
              <a:buFont typeface="Arial" panose="020B0604020202020204" pitchFamily="34" charset="0"/>
              <a:buChar char="•"/>
            </a:pPr>
            <a:r>
              <a:rPr lang="en-AU" b="1" dirty="0" smtClean="0">
                <a:latin typeface="Calibri" panose="020F0502020204030204" pitchFamily="34" charset="0"/>
              </a:rPr>
              <a:t>Intersective</a:t>
            </a:r>
            <a:r>
              <a:rPr lang="en-AU" dirty="0" smtClean="0">
                <a:latin typeface="Calibri" panose="020F0502020204030204" pitchFamily="34" charset="0"/>
              </a:rPr>
              <a:t> delivers advisory services and brokers and manages experiential learning programs built on </a:t>
            </a:r>
            <a:r>
              <a:rPr lang="en-AU" dirty="0" err="1" smtClean="0">
                <a:latin typeface="Calibri" panose="020F0502020204030204" pitchFamily="34" charset="0"/>
              </a:rPr>
              <a:t>Practera</a:t>
            </a:r>
            <a:r>
              <a:rPr lang="en-AU" dirty="0" smtClean="0">
                <a:latin typeface="Calibri" panose="020F0502020204030204" pitchFamily="34" charset="0"/>
              </a:rPr>
              <a:t> with its high-calibre team of industry, academic and entrepreneurial experts</a:t>
            </a:r>
          </a:p>
          <a:p>
            <a:pPr marL="365126" lvl="4" indent="-185738">
              <a:spcBef>
                <a:spcPts val="600"/>
              </a:spcBef>
              <a:buFont typeface="Arial" panose="020B0604020202020204" pitchFamily="34" charset="0"/>
              <a:buChar char="•"/>
            </a:pPr>
            <a:r>
              <a:rPr lang="en-AU" b="1" dirty="0" smtClean="0">
                <a:latin typeface="Calibri" panose="020F0502020204030204" pitchFamily="34" charset="0"/>
              </a:rPr>
              <a:t>Intersective</a:t>
            </a:r>
            <a:r>
              <a:rPr lang="en-AU" dirty="0" smtClean="0">
                <a:latin typeface="Calibri" panose="020F0502020204030204" pitchFamily="34" charset="0"/>
              </a:rPr>
              <a:t> has an experienced founder and management team with technology / business skills, patented, unique technology, ~$1.75M in revenue run rate, R&amp;D tax grant approval, and high quality repeat customer base</a:t>
            </a:r>
          </a:p>
          <a:p>
            <a:pPr rtl="0" eaLnBrk="1" fontAlgn="ctr" latinLnBrk="0" hangingPunct="1"/>
            <a:endParaRPr lang="en-AU" sz="1100" b="1" i="0" u="none" strike="noStrike" kern="1200" dirty="0" smtClean="0">
              <a:solidFill>
                <a:schemeClr val="tx1"/>
              </a:solidFill>
              <a:effectLst/>
              <a:latin typeface="+mn-lt"/>
              <a:ea typeface="+mn-ea"/>
              <a:cs typeface="+mn-cs"/>
            </a:endParaRPr>
          </a:p>
          <a:p>
            <a:pPr rtl="0" eaLnBrk="1" fontAlgn="ctr" latinLnBrk="0" hangingPunct="1"/>
            <a:r>
              <a:rPr lang="en-AU" sz="1100" b="1" i="0" u="none" strike="noStrike" kern="1200" dirty="0" smtClean="0">
                <a:solidFill>
                  <a:schemeClr val="tx1"/>
                </a:solidFill>
                <a:effectLst/>
                <a:latin typeface="+mn-lt"/>
                <a:ea typeface="+mn-ea"/>
                <a:cs typeface="+mn-cs"/>
              </a:rPr>
              <a:t>We started off as a Services business and built technology to help us deliver better outcomes, track experience</a:t>
            </a:r>
            <a:r>
              <a:rPr lang="en-AU" sz="1100" b="1" i="0" u="none" strike="noStrike" kern="1200" baseline="0" dirty="0" smtClean="0">
                <a:solidFill>
                  <a:schemeClr val="tx1"/>
                </a:solidFill>
                <a:effectLst/>
                <a:latin typeface="+mn-lt"/>
                <a:ea typeface="+mn-ea"/>
                <a:cs typeface="+mn-cs"/>
              </a:rPr>
              <a:t> and provide quality assurance analytics to all participants. That technology is now the focus of our business and is called </a:t>
            </a:r>
            <a:r>
              <a:rPr lang="en-AU" sz="1100" b="1" i="0" u="none" strike="noStrike" kern="1200" baseline="0" dirty="0" err="1" smtClean="0">
                <a:solidFill>
                  <a:schemeClr val="tx1"/>
                </a:solidFill>
                <a:effectLst/>
                <a:latin typeface="+mn-lt"/>
                <a:ea typeface="+mn-ea"/>
                <a:cs typeface="+mn-cs"/>
              </a:rPr>
              <a:t>Practera</a:t>
            </a:r>
            <a:r>
              <a:rPr lang="en-AU" sz="1100" b="1" i="0" u="none" strike="noStrike" kern="1200" baseline="0" dirty="0" smtClean="0">
                <a:solidFill>
                  <a:schemeClr val="tx1"/>
                </a:solidFill>
                <a:effectLst/>
                <a:latin typeface="+mn-lt"/>
                <a:ea typeface="+mn-ea"/>
                <a:cs typeface="+mn-cs"/>
              </a:rPr>
              <a:t>.</a:t>
            </a:r>
            <a:endParaRPr lang="en-AU" sz="1100" b="1" i="0" u="none" strike="noStrike" kern="1200" dirty="0" smtClean="0">
              <a:solidFill>
                <a:schemeClr val="tx1"/>
              </a:solidFill>
              <a:effectLst/>
              <a:latin typeface="+mn-lt"/>
              <a:ea typeface="+mn-ea"/>
              <a:cs typeface="+mn-cs"/>
            </a:endParaRPr>
          </a:p>
          <a:p>
            <a:pPr rtl="0" eaLnBrk="1" fontAlgn="ctr" latinLnBrk="0" hangingPunct="1"/>
            <a:endParaRPr lang="en-AU" sz="1100" b="1" i="0" u="none" strike="noStrike" kern="1200" dirty="0" smtClean="0">
              <a:solidFill>
                <a:schemeClr val="tx1"/>
              </a:solidFill>
              <a:effectLst/>
              <a:latin typeface="+mn-lt"/>
              <a:ea typeface="+mn-ea"/>
              <a:cs typeface="+mn-cs"/>
            </a:endParaRPr>
          </a:p>
          <a:p>
            <a:pPr rtl="0" eaLnBrk="1" fontAlgn="ctr" latinLnBrk="0" hangingPunct="1"/>
            <a:r>
              <a:rPr lang="en-AU" sz="1100" b="1" i="0" u="none" strike="noStrike" kern="1200" dirty="0" smtClean="0">
                <a:solidFill>
                  <a:schemeClr val="tx1"/>
                </a:solidFill>
                <a:effectLst/>
                <a:latin typeface="+mn-lt"/>
                <a:ea typeface="+mn-ea"/>
                <a:cs typeface="+mn-cs"/>
              </a:rPr>
              <a:t>Let me give you some insight into </a:t>
            </a:r>
            <a:r>
              <a:rPr lang="en-AU" sz="1100" b="1" i="0" u="none" strike="noStrike" kern="1200" dirty="0" err="1" smtClean="0">
                <a:solidFill>
                  <a:schemeClr val="tx1"/>
                </a:solidFill>
                <a:effectLst/>
                <a:latin typeface="+mn-lt"/>
                <a:ea typeface="+mn-ea"/>
                <a:cs typeface="+mn-cs"/>
              </a:rPr>
              <a:t>Practera</a:t>
            </a:r>
            <a:r>
              <a:rPr lang="en-AU" sz="1100" b="1" i="0" u="none" strike="noStrike" kern="1200" dirty="0" smtClean="0">
                <a:solidFill>
                  <a:schemeClr val="tx1"/>
                </a:solidFill>
                <a:effectLst/>
                <a:latin typeface="+mn-lt"/>
                <a:ea typeface="+mn-ea"/>
                <a:cs typeface="+mn-cs"/>
              </a:rPr>
              <a:t> and what it does…</a:t>
            </a:r>
          </a:p>
          <a:p>
            <a:pPr rtl="0" eaLnBrk="1" fontAlgn="ctr" latinLnBrk="0" hangingPunct="1"/>
            <a:endParaRPr lang="en-AU" sz="1100" b="1" i="0" u="none" strike="noStrike"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a:defRPr/>
            </a:pPr>
            <a:fld id="{DB19E439-0A36-4389-B1D4-036D35E9F4EA}" type="slidenum">
              <a:rPr lang="en-AU" smtClean="0">
                <a:solidFill>
                  <a:prstClr val="black"/>
                </a:solidFill>
                <a:latin typeface="Calibri"/>
              </a:rPr>
              <a:pPr>
                <a:defRPr/>
              </a:pPr>
              <a:t>25</a:t>
            </a:fld>
            <a:endParaRPr lang="en-AU" dirty="0">
              <a:solidFill>
                <a:prstClr val="black"/>
              </a:solidFill>
              <a:latin typeface="Calibri"/>
            </a:endParaRPr>
          </a:p>
        </p:txBody>
      </p:sp>
    </p:spTree>
    <p:extLst>
      <p:ext uri="{BB962C8B-B14F-4D97-AF65-F5344CB8AC3E}">
        <p14:creationId xmlns:p14="http://schemas.microsoft.com/office/powerpoint/2010/main" val="10154886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pPr>
              <a:defRPr/>
            </a:pPr>
            <a:fld id="{DB19E439-0A36-4389-B1D4-036D35E9F4EA}" type="slidenum">
              <a:rPr lang="en-AU" smtClean="0">
                <a:solidFill>
                  <a:prstClr val="black"/>
                </a:solidFill>
                <a:latin typeface="Calibri"/>
              </a:rPr>
              <a:pPr>
                <a:defRPr/>
              </a:pPr>
              <a:t>26</a:t>
            </a:fld>
            <a:endParaRPr lang="en-AU" dirty="0">
              <a:solidFill>
                <a:prstClr val="black"/>
              </a:solidFill>
              <a:latin typeface="Calibri"/>
            </a:endParaRPr>
          </a:p>
        </p:txBody>
      </p:sp>
    </p:spTree>
    <p:extLst>
      <p:ext uri="{BB962C8B-B14F-4D97-AF65-F5344CB8AC3E}">
        <p14:creationId xmlns:p14="http://schemas.microsoft.com/office/powerpoint/2010/main" val="249134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Sentiment Analytics</a:t>
            </a:r>
          </a:p>
          <a:p>
            <a:endParaRPr lang="en-US" dirty="0"/>
          </a:p>
        </p:txBody>
      </p:sp>
      <p:sp>
        <p:nvSpPr>
          <p:cNvPr id="4" name="Slide Number Placeholder 3"/>
          <p:cNvSpPr>
            <a:spLocks noGrp="1"/>
          </p:cNvSpPr>
          <p:nvPr>
            <p:ph type="sldNum" sz="quarter" idx="10"/>
          </p:nvPr>
        </p:nvSpPr>
        <p:spPr/>
        <p:txBody>
          <a:bodyPr/>
          <a:lstStyle/>
          <a:p>
            <a:fld id="{06BBB3A6-C93D-354B-874B-4D776FB176A9}" type="slidenum">
              <a:rPr lang="en-US" smtClean="0">
                <a:solidFill>
                  <a:prstClr val="black"/>
                </a:solidFill>
                <a:latin typeface="Calibri"/>
              </a:rPr>
              <a:pPr/>
              <a:t>33</a:t>
            </a:fld>
            <a:endParaRPr lang="en-US">
              <a:solidFill>
                <a:prstClr val="black"/>
              </a:solidFill>
              <a:latin typeface="Calibri"/>
            </a:endParaRPr>
          </a:p>
        </p:txBody>
      </p:sp>
    </p:spTree>
    <p:extLst>
      <p:ext uri="{BB962C8B-B14F-4D97-AF65-F5344CB8AC3E}">
        <p14:creationId xmlns:p14="http://schemas.microsoft.com/office/powerpoint/2010/main" val="2331777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 presentation</a:t>
            </a:r>
            <a:r>
              <a:rPr lang="en-US" baseline="0" dirty="0" smtClean="0"/>
              <a:t> I’ll first set some context by looking at the challenges of WIL @ scale, then explore the technology-based disruptors to the current approaches and finally look at what the future contains based on engagement with educators at the forefront.</a:t>
            </a:r>
            <a:endParaRPr lang="en-US" dirty="0"/>
          </a:p>
        </p:txBody>
      </p:sp>
      <p:sp>
        <p:nvSpPr>
          <p:cNvPr id="4" name="Slide Number Placeholder 3"/>
          <p:cNvSpPr>
            <a:spLocks noGrp="1"/>
          </p:cNvSpPr>
          <p:nvPr>
            <p:ph type="sldNum" sz="quarter" idx="10"/>
          </p:nvPr>
        </p:nvSpPr>
        <p:spPr/>
        <p:txBody>
          <a:bodyPr/>
          <a:lstStyle/>
          <a:p>
            <a:fld id="{F5EB075E-73ED-174F-AF4F-94FEE5295C3E}" type="slidenum">
              <a:rPr lang="en-US" smtClean="0"/>
              <a:t>2</a:t>
            </a:fld>
            <a:endParaRPr lang="en-US"/>
          </a:p>
        </p:txBody>
      </p:sp>
    </p:spTree>
    <p:extLst>
      <p:ext uri="{BB962C8B-B14F-4D97-AF65-F5344CB8AC3E}">
        <p14:creationId xmlns:p14="http://schemas.microsoft.com/office/powerpoint/2010/main" val="242196577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06BBB3A6-C93D-354B-874B-4D776FB176A9}" type="slidenum">
              <a:rPr lang="en-US" smtClean="0">
                <a:solidFill>
                  <a:prstClr val="black"/>
                </a:solidFill>
                <a:latin typeface="Calibri"/>
              </a:rPr>
              <a:pPr/>
              <a:t>39</a:t>
            </a:fld>
            <a:endParaRPr lang="en-US">
              <a:solidFill>
                <a:prstClr val="black"/>
              </a:solidFill>
              <a:latin typeface="Calibri"/>
            </a:endParaRPr>
          </a:p>
        </p:txBody>
      </p:sp>
    </p:spTree>
    <p:extLst>
      <p:ext uri="{BB962C8B-B14F-4D97-AF65-F5344CB8AC3E}">
        <p14:creationId xmlns:p14="http://schemas.microsoft.com/office/powerpoint/2010/main" val="353905555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smtClean="0"/>
          </a:p>
          <a:p>
            <a:endParaRPr lang="en-AU" dirty="0"/>
          </a:p>
        </p:txBody>
      </p:sp>
      <p:sp>
        <p:nvSpPr>
          <p:cNvPr id="4" name="Slide Number Placeholder 3"/>
          <p:cNvSpPr>
            <a:spLocks noGrp="1"/>
          </p:cNvSpPr>
          <p:nvPr>
            <p:ph type="sldNum" sz="quarter" idx="10"/>
          </p:nvPr>
        </p:nvSpPr>
        <p:spPr/>
        <p:txBody>
          <a:bodyPr/>
          <a:lstStyle/>
          <a:p>
            <a:fld id="{06BBB3A6-C93D-354B-874B-4D776FB176A9}" type="slidenum">
              <a:rPr lang="en-US" smtClean="0">
                <a:solidFill>
                  <a:prstClr val="black"/>
                </a:solidFill>
                <a:latin typeface="Calibri"/>
              </a:rPr>
              <a:pPr/>
              <a:t>40</a:t>
            </a:fld>
            <a:endParaRPr lang="en-US">
              <a:solidFill>
                <a:prstClr val="black"/>
              </a:solidFill>
              <a:latin typeface="Calibri"/>
            </a:endParaRPr>
          </a:p>
        </p:txBody>
      </p:sp>
    </p:spTree>
    <p:extLst>
      <p:ext uri="{BB962C8B-B14F-4D97-AF65-F5344CB8AC3E}">
        <p14:creationId xmlns:p14="http://schemas.microsoft.com/office/powerpoint/2010/main" val="5087496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Scale – online,</a:t>
            </a:r>
            <a:r>
              <a:rPr lang="en-US" baseline="0" dirty="0" smtClean="0"/>
              <a:t> global – </a:t>
            </a:r>
            <a:r>
              <a:rPr lang="en-US" baseline="0" dirty="0" err="1" smtClean="0"/>
              <a:t>whereever</a:t>
            </a:r>
            <a:r>
              <a:rPr lang="en-US" baseline="0" dirty="0" smtClean="0"/>
              <a:t> the brand is extended</a:t>
            </a:r>
            <a:endParaRPr lang="en-US" dirty="0" smtClean="0"/>
          </a:p>
          <a:p>
            <a:endParaRPr lang="en-US" dirty="0" smtClean="0"/>
          </a:p>
          <a:p>
            <a:r>
              <a:rPr lang="en-US" dirty="0" smtClean="0"/>
              <a:t>It’s not what you know… but</a:t>
            </a:r>
            <a:r>
              <a:rPr lang="en-US" baseline="0" dirty="0" smtClean="0"/>
              <a:t> </a:t>
            </a:r>
            <a:r>
              <a:rPr lang="en-US" dirty="0" smtClean="0"/>
              <a:t>It’s not who you know any more either… because we all know each other</a:t>
            </a:r>
          </a:p>
          <a:p>
            <a:r>
              <a:rPr lang="en-US" dirty="0" smtClean="0"/>
              <a:t>But how who you know can connect and influence are important – so network QUALITY is essential</a:t>
            </a:r>
          </a:p>
          <a:p>
            <a:r>
              <a:rPr lang="en-US" dirty="0" smtClean="0"/>
              <a:t>What you can do is most important…</a:t>
            </a:r>
          </a:p>
          <a:p>
            <a:r>
              <a:rPr lang="en-US" dirty="0" smtClean="0"/>
              <a:t>How well do you learn from mistakes?</a:t>
            </a:r>
          </a:p>
          <a:p>
            <a:r>
              <a:rPr lang="en-US" dirty="0" smtClean="0"/>
              <a:t>Can you tell a good story?</a:t>
            </a:r>
          </a:p>
          <a:p>
            <a:pPr marL="0" marR="0" lvl="1" indent="0" algn="l" defTabSz="457200" rtl="0" eaLnBrk="1" fontAlgn="auto" latinLnBrk="0" hangingPunct="1">
              <a:lnSpc>
                <a:spcPct val="100000"/>
              </a:lnSpc>
              <a:spcBef>
                <a:spcPts val="0"/>
              </a:spcBef>
              <a:spcAft>
                <a:spcPts val="0"/>
              </a:spcAft>
              <a:buClrTx/>
              <a:buSzTx/>
              <a:buFontTx/>
              <a:buNone/>
              <a:tabLst/>
              <a:defRPr/>
            </a:pPr>
            <a:r>
              <a:rPr lang="en-US" dirty="0" smtClean="0"/>
              <a:t>I lost $1m in the first hour of my first internship</a:t>
            </a:r>
          </a:p>
          <a:p>
            <a:r>
              <a:rPr lang="en-US" dirty="0" smtClean="0"/>
              <a:t>Can you get people excited? Inspired?</a:t>
            </a:r>
          </a:p>
          <a:p>
            <a:r>
              <a:rPr lang="en-US" dirty="0" smtClean="0"/>
              <a:t>Can you teach us something new? Bring in a new view point?</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06BBB3A6-C93D-354B-874B-4D776FB176A9}" type="slidenum">
              <a:rPr lang="en-US" smtClean="0"/>
              <a:t>5</a:t>
            </a:fld>
            <a:endParaRPr lang="en-US"/>
          </a:p>
        </p:txBody>
      </p:sp>
    </p:spTree>
    <p:extLst>
      <p:ext uri="{BB962C8B-B14F-4D97-AF65-F5344CB8AC3E}">
        <p14:creationId xmlns:p14="http://schemas.microsoft.com/office/powerpoint/2010/main" val="11694000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a:t>
            </a:r>
            <a:r>
              <a:rPr lang="en-US" baseline="0" dirty="0" smtClean="0"/>
              <a:t> does it work, how did I feel, how did they feel?</a:t>
            </a:r>
          </a:p>
          <a:p>
            <a:r>
              <a:rPr lang="en-US" baseline="0" dirty="0" smtClean="0"/>
              <a:t>Why do these things work/not work in practice?</a:t>
            </a:r>
          </a:p>
          <a:p>
            <a:r>
              <a:rPr lang="en-US" baseline="0" dirty="0" smtClean="0"/>
              <a:t>MUCH MORE REFLECTIVE</a:t>
            </a:r>
            <a:endParaRPr lang="en-US" dirty="0"/>
          </a:p>
        </p:txBody>
      </p:sp>
      <p:sp>
        <p:nvSpPr>
          <p:cNvPr id="4" name="Slide Number Placeholder 3"/>
          <p:cNvSpPr>
            <a:spLocks noGrp="1"/>
          </p:cNvSpPr>
          <p:nvPr>
            <p:ph type="sldNum" sz="quarter" idx="10"/>
          </p:nvPr>
        </p:nvSpPr>
        <p:spPr/>
        <p:txBody>
          <a:bodyPr/>
          <a:lstStyle/>
          <a:p>
            <a:fld id="{A04E7907-E438-F148-A587-C2C116BD15E9}" type="slidenum">
              <a:rPr lang="en-US" smtClean="0"/>
              <a:t>6</a:t>
            </a:fld>
            <a:endParaRPr lang="en-US"/>
          </a:p>
        </p:txBody>
      </p:sp>
    </p:spTree>
    <p:extLst>
      <p:ext uri="{BB962C8B-B14F-4D97-AF65-F5344CB8AC3E}">
        <p14:creationId xmlns:p14="http://schemas.microsoft.com/office/powerpoint/2010/main" val="10556177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Write down 3 questions</a:t>
            </a:r>
            <a:r>
              <a:rPr lang="en-US" baseline="0" dirty="0" smtClean="0"/>
              <a:t> you have</a:t>
            </a:r>
            <a:endParaRPr lang="en-US" dirty="0"/>
          </a:p>
        </p:txBody>
      </p:sp>
      <p:sp>
        <p:nvSpPr>
          <p:cNvPr id="4" name="Slide Number Placeholder 3"/>
          <p:cNvSpPr>
            <a:spLocks noGrp="1"/>
          </p:cNvSpPr>
          <p:nvPr>
            <p:ph type="sldNum" sz="quarter" idx="10"/>
          </p:nvPr>
        </p:nvSpPr>
        <p:spPr/>
        <p:txBody>
          <a:bodyPr/>
          <a:lstStyle/>
          <a:p>
            <a:fld id="{A04E7907-E438-F148-A587-C2C116BD15E9}" type="slidenum">
              <a:rPr lang="en-US" smtClean="0"/>
              <a:t>8</a:t>
            </a:fld>
            <a:endParaRPr lang="en-US"/>
          </a:p>
        </p:txBody>
      </p:sp>
    </p:spTree>
    <p:extLst>
      <p:ext uri="{BB962C8B-B14F-4D97-AF65-F5344CB8AC3E}">
        <p14:creationId xmlns:p14="http://schemas.microsoft.com/office/powerpoint/2010/main" val="15630842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F31EF5F5-8946-AD4D-B38D-91731A2C3AB1}" type="slidenum">
              <a:rPr lang="en-US" smtClean="0"/>
              <a:t>9</a:t>
            </a:fld>
            <a:endParaRPr lang="en-US"/>
          </a:p>
        </p:txBody>
      </p:sp>
    </p:spTree>
    <p:extLst>
      <p:ext uri="{BB962C8B-B14F-4D97-AF65-F5344CB8AC3E}">
        <p14:creationId xmlns:p14="http://schemas.microsoft.com/office/powerpoint/2010/main" val="1675241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Miner =</a:t>
            </a:r>
            <a:r>
              <a:rPr lang="en-US" baseline="0" dirty="0" smtClean="0"/>
              <a:t> problem solver</a:t>
            </a:r>
            <a:endParaRPr lang="en-US" dirty="0"/>
          </a:p>
        </p:txBody>
      </p:sp>
      <p:sp>
        <p:nvSpPr>
          <p:cNvPr id="4" name="Slide Number Placeholder 3"/>
          <p:cNvSpPr>
            <a:spLocks noGrp="1"/>
          </p:cNvSpPr>
          <p:nvPr>
            <p:ph type="sldNum" sz="quarter" idx="10"/>
          </p:nvPr>
        </p:nvSpPr>
        <p:spPr/>
        <p:txBody>
          <a:bodyPr/>
          <a:lstStyle/>
          <a:p>
            <a:fld id="{A04E7907-E438-F148-A587-C2C116BD15E9}" type="slidenum">
              <a:rPr lang="en-US" smtClean="0"/>
              <a:t>10</a:t>
            </a:fld>
            <a:endParaRPr lang="en-US"/>
          </a:p>
        </p:txBody>
      </p:sp>
    </p:spTree>
    <p:extLst>
      <p:ext uri="{BB962C8B-B14F-4D97-AF65-F5344CB8AC3E}">
        <p14:creationId xmlns:p14="http://schemas.microsoft.com/office/powerpoint/2010/main" val="20800909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Taxi driver</a:t>
            </a:r>
            <a:r>
              <a:rPr lang="en-US" baseline="0" dirty="0" smtClean="0"/>
              <a:t> = tour guide</a:t>
            </a:r>
            <a:endParaRPr lang="en-US" dirty="0"/>
          </a:p>
        </p:txBody>
      </p:sp>
      <p:sp>
        <p:nvSpPr>
          <p:cNvPr id="4" name="Slide Number Placeholder 3"/>
          <p:cNvSpPr>
            <a:spLocks noGrp="1"/>
          </p:cNvSpPr>
          <p:nvPr>
            <p:ph type="sldNum" sz="quarter" idx="10"/>
          </p:nvPr>
        </p:nvSpPr>
        <p:spPr/>
        <p:txBody>
          <a:bodyPr/>
          <a:lstStyle/>
          <a:p>
            <a:fld id="{A04E7907-E438-F148-A587-C2C116BD15E9}" type="slidenum">
              <a:rPr lang="en-US" smtClean="0"/>
              <a:t>11</a:t>
            </a:fld>
            <a:endParaRPr lang="en-US"/>
          </a:p>
        </p:txBody>
      </p:sp>
    </p:spTree>
    <p:extLst>
      <p:ext uri="{BB962C8B-B14F-4D97-AF65-F5344CB8AC3E}">
        <p14:creationId xmlns:p14="http://schemas.microsoft.com/office/powerpoint/2010/main" val="25232927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Farmer = drone operator,</a:t>
            </a:r>
            <a:r>
              <a:rPr lang="en-US" baseline="0" dirty="0" smtClean="0"/>
              <a:t> data analyst</a:t>
            </a:r>
            <a:endParaRPr lang="en-US" dirty="0"/>
          </a:p>
        </p:txBody>
      </p:sp>
      <p:sp>
        <p:nvSpPr>
          <p:cNvPr id="4" name="Slide Number Placeholder 3"/>
          <p:cNvSpPr>
            <a:spLocks noGrp="1"/>
          </p:cNvSpPr>
          <p:nvPr>
            <p:ph type="sldNum" sz="quarter" idx="10"/>
          </p:nvPr>
        </p:nvSpPr>
        <p:spPr/>
        <p:txBody>
          <a:bodyPr/>
          <a:lstStyle/>
          <a:p>
            <a:fld id="{A04E7907-E438-F148-A587-C2C116BD15E9}" type="slidenum">
              <a:rPr lang="en-US" smtClean="0"/>
              <a:t>12</a:t>
            </a:fld>
            <a:endParaRPr lang="en-US"/>
          </a:p>
        </p:txBody>
      </p:sp>
    </p:spTree>
    <p:extLst>
      <p:ext uri="{BB962C8B-B14F-4D97-AF65-F5344CB8AC3E}">
        <p14:creationId xmlns:p14="http://schemas.microsoft.com/office/powerpoint/2010/main" val="22427088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tags" Target="../tags/tag4.xml"/><Relationship Id="rId4" Type="http://schemas.openxmlformats.org/officeDocument/2006/relationships/tags" Target="../tags/tag5.xml"/><Relationship Id="rId5" Type="http://schemas.openxmlformats.org/officeDocument/2006/relationships/tags" Target="../tags/tag6.xml"/><Relationship Id="rId6" Type="http://schemas.openxmlformats.org/officeDocument/2006/relationships/slideMaster" Target="../slideMasters/slideMaster2.xml"/><Relationship Id="rId7" Type="http://schemas.openxmlformats.org/officeDocument/2006/relationships/oleObject" Target="../embeddings/oleObject2.bin"/><Relationship Id="rId8" Type="http://schemas.openxmlformats.org/officeDocument/2006/relationships/image" Target="../media/image2.png"/><Relationship Id="rId9" Type="http://schemas.openxmlformats.org/officeDocument/2006/relationships/image" Target="../media/image3.png"/><Relationship Id="rId1" Type="http://schemas.openxmlformats.org/officeDocument/2006/relationships/vmlDrawing" Target="../drawings/vmlDrawing2.vml"/><Relationship Id="rId2" Type="http://schemas.openxmlformats.org/officeDocument/2006/relationships/tags" Target="../tags/tag3.xml"/></Relationships>
</file>

<file path=ppt/slideLayouts/_rels/slideLayout14.xml.rels><?xml version="1.0" encoding="UTF-8" standalone="yes"?>
<Relationships xmlns="http://schemas.openxmlformats.org/package/2006/relationships"><Relationship Id="rId3" Type="http://schemas.openxmlformats.org/officeDocument/2006/relationships/tags" Target="../tags/tag8.xml"/><Relationship Id="rId4" Type="http://schemas.openxmlformats.org/officeDocument/2006/relationships/tags" Target="../tags/tag9.xml"/><Relationship Id="rId5" Type="http://schemas.openxmlformats.org/officeDocument/2006/relationships/tags" Target="../tags/tag10.xml"/><Relationship Id="rId6" Type="http://schemas.openxmlformats.org/officeDocument/2006/relationships/slideMaster" Target="../slideMasters/slideMaster2.xml"/><Relationship Id="rId7" Type="http://schemas.openxmlformats.org/officeDocument/2006/relationships/oleObject" Target="../embeddings/oleObject3.bin"/><Relationship Id="rId8" Type="http://schemas.openxmlformats.org/officeDocument/2006/relationships/image" Target="../media/image2.png"/><Relationship Id="rId9" Type="http://schemas.openxmlformats.org/officeDocument/2006/relationships/image" Target="../media/image3.png"/><Relationship Id="rId1" Type="http://schemas.openxmlformats.org/officeDocument/2006/relationships/vmlDrawing" Target="../drawings/vmlDrawing3.vml"/><Relationship Id="rId2" Type="http://schemas.openxmlformats.org/officeDocument/2006/relationships/tags" Target="../tags/tag7.xml"/></Relationships>
</file>

<file path=ppt/slideLayouts/_rels/slideLayout15.xml.rels><?xml version="1.0" encoding="UTF-8" standalone="yes"?>
<Relationships xmlns="http://schemas.openxmlformats.org/package/2006/relationships"><Relationship Id="rId3" Type="http://schemas.openxmlformats.org/officeDocument/2006/relationships/tags" Target="../tags/tag12.xml"/><Relationship Id="rId4" Type="http://schemas.openxmlformats.org/officeDocument/2006/relationships/tags" Target="../tags/tag13.xml"/><Relationship Id="rId5" Type="http://schemas.openxmlformats.org/officeDocument/2006/relationships/slideMaster" Target="../slideMasters/slideMaster2.xml"/><Relationship Id="rId6" Type="http://schemas.openxmlformats.org/officeDocument/2006/relationships/oleObject" Target="../embeddings/oleObject4.bin"/><Relationship Id="rId1" Type="http://schemas.openxmlformats.org/officeDocument/2006/relationships/vmlDrawing" Target="../drawings/vmlDrawing4.vml"/><Relationship Id="rId2" Type="http://schemas.openxmlformats.org/officeDocument/2006/relationships/tags" Target="../tags/tag11.xml"/></Relationships>
</file>

<file path=ppt/slideLayouts/_rels/slideLayout16.xml.rels><?xml version="1.0" encoding="UTF-8" standalone="yes"?>
<Relationships xmlns="http://schemas.openxmlformats.org/package/2006/relationships"><Relationship Id="rId3" Type="http://schemas.openxmlformats.org/officeDocument/2006/relationships/tags" Target="../tags/tag15.xml"/><Relationship Id="rId4" Type="http://schemas.openxmlformats.org/officeDocument/2006/relationships/tags" Target="../tags/tag16.xml"/><Relationship Id="rId5" Type="http://schemas.openxmlformats.org/officeDocument/2006/relationships/tags" Target="../tags/tag17.xml"/><Relationship Id="rId6" Type="http://schemas.openxmlformats.org/officeDocument/2006/relationships/tags" Target="../tags/tag18.xml"/><Relationship Id="rId7" Type="http://schemas.openxmlformats.org/officeDocument/2006/relationships/slideMaster" Target="../slideMasters/slideMaster2.xml"/><Relationship Id="rId8" Type="http://schemas.openxmlformats.org/officeDocument/2006/relationships/oleObject" Target="../embeddings/oleObject5.bin"/><Relationship Id="rId1" Type="http://schemas.openxmlformats.org/officeDocument/2006/relationships/vmlDrawing" Target="../drawings/vmlDrawing5.vml"/><Relationship Id="rId2" Type="http://schemas.openxmlformats.org/officeDocument/2006/relationships/tags" Target="../tags/tag14.xml"/></Relationships>
</file>

<file path=ppt/slideLayouts/_rels/slideLayout17.xml.rels><?xml version="1.0" encoding="UTF-8" standalone="yes"?>
<Relationships xmlns="http://schemas.openxmlformats.org/package/2006/relationships"><Relationship Id="rId3" Type="http://schemas.openxmlformats.org/officeDocument/2006/relationships/tags" Target="../tags/tag20.xml"/><Relationship Id="rId4" Type="http://schemas.openxmlformats.org/officeDocument/2006/relationships/slideMaster" Target="../slideMasters/slideMaster2.xml"/><Relationship Id="rId5" Type="http://schemas.openxmlformats.org/officeDocument/2006/relationships/oleObject" Target="../embeddings/oleObject6.bin"/><Relationship Id="rId1" Type="http://schemas.openxmlformats.org/officeDocument/2006/relationships/vmlDrawing" Target="../drawings/vmlDrawing6.vml"/><Relationship Id="rId2" Type="http://schemas.openxmlformats.org/officeDocument/2006/relationships/tags" Target="../tags/tag19.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Master" Target="../slideMasters/slideMaster2.xml"/><Relationship Id="rId2" Type="http://schemas.openxmlformats.org/officeDocument/2006/relationships/hyperlink" Target="mailto:ian@intersective.com" TargetMode="Externa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Master" Target="../slideMasters/slideMaster2.xml"/><Relationship Id="rId2" Type="http://schemas.openxmlformats.org/officeDocument/2006/relationships/hyperlink" Target="mailto:wes@intersective.com" TargetMode="Externa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tags" Target="../tags/tag24.xml"/><Relationship Id="rId4" Type="http://schemas.openxmlformats.org/officeDocument/2006/relationships/tags" Target="../tags/tag25.xml"/><Relationship Id="rId5" Type="http://schemas.openxmlformats.org/officeDocument/2006/relationships/tags" Target="../tags/tag26.xml"/><Relationship Id="rId6" Type="http://schemas.openxmlformats.org/officeDocument/2006/relationships/slideMaster" Target="../slideMasters/slideMaster3.xml"/><Relationship Id="rId7" Type="http://schemas.openxmlformats.org/officeDocument/2006/relationships/oleObject" Target="../embeddings/oleObject8.bin"/><Relationship Id="rId8" Type="http://schemas.openxmlformats.org/officeDocument/2006/relationships/image" Target="../media/image2.png"/><Relationship Id="rId9" Type="http://schemas.openxmlformats.org/officeDocument/2006/relationships/image" Target="../media/image3.png"/><Relationship Id="rId1" Type="http://schemas.openxmlformats.org/officeDocument/2006/relationships/vmlDrawing" Target="../drawings/vmlDrawing8.vml"/><Relationship Id="rId2" Type="http://schemas.openxmlformats.org/officeDocument/2006/relationships/tags" Target="../tags/tag23.xml"/></Relationships>
</file>

<file path=ppt/slideLayouts/_rels/slideLayout26.xml.rels><?xml version="1.0" encoding="UTF-8" standalone="yes"?>
<Relationships xmlns="http://schemas.openxmlformats.org/package/2006/relationships"><Relationship Id="rId3" Type="http://schemas.openxmlformats.org/officeDocument/2006/relationships/tags" Target="../tags/tag28.xml"/><Relationship Id="rId4" Type="http://schemas.openxmlformats.org/officeDocument/2006/relationships/tags" Target="../tags/tag29.xml"/><Relationship Id="rId5" Type="http://schemas.openxmlformats.org/officeDocument/2006/relationships/tags" Target="../tags/tag30.xml"/><Relationship Id="rId6" Type="http://schemas.openxmlformats.org/officeDocument/2006/relationships/slideMaster" Target="../slideMasters/slideMaster3.xml"/><Relationship Id="rId7" Type="http://schemas.openxmlformats.org/officeDocument/2006/relationships/oleObject" Target="../embeddings/oleObject9.bin"/><Relationship Id="rId8" Type="http://schemas.openxmlformats.org/officeDocument/2006/relationships/image" Target="../media/image2.png"/><Relationship Id="rId9" Type="http://schemas.openxmlformats.org/officeDocument/2006/relationships/image" Target="../media/image4.png"/><Relationship Id="rId1" Type="http://schemas.openxmlformats.org/officeDocument/2006/relationships/vmlDrawing" Target="../drawings/vmlDrawing9.vml"/><Relationship Id="rId2" Type="http://schemas.openxmlformats.org/officeDocument/2006/relationships/tags" Target="../tags/tag27.xml"/></Relationships>
</file>

<file path=ppt/slideLayouts/_rels/slideLayout27.xml.rels><?xml version="1.0" encoding="UTF-8" standalone="yes"?>
<Relationships xmlns="http://schemas.openxmlformats.org/package/2006/relationships"><Relationship Id="rId3" Type="http://schemas.openxmlformats.org/officeDocument/2006/relationships/tags" Target="../tags/tag32.xml"/><Relationship Id="rId4" Type="http://schemas.openxmlformats.org/officeDocument/2006/relationships/tags" Target="../tags/tag33.xml"/><Relationship Id="rId5" Type="http://schemas.openxmlformats.org/officeDocument/2006/relationships/slideMaster" Target="../slideMasters/slideMaster3.xml"/><Relationship Id="rId6" Type="http://schemas.openxmlformats.org/officeDocument/2006/relationships/oleObject" Target="../embeddings/oleObject10.bin"/><Relationship Id="rId1" Type="http://schemas.openxmlformats.org/officeDocument/2006/relationships/vmlDrawing" Target="../drawings/vmlDrawing10.vml"/><Relationship Id="rId2" Type="http://schemas.openxmlformats.org/officeDocument/2006/relationships/tags" Target="../tags/tag31.xml"/></Relationships>
</file>

<file path=ppt/slideLayouts/_rels/slideLayout28.xml.rels><?xml version="1.0" encoding="UTF-8" standalone="yes"?>
<Relationships xmlns="http://schemas.openxmlformats.org/package/2006/relationships"><Relationship Id="rId3" Type="http://schemas.openxmlformats.org/officeDocument/2006/relationships/tags" Target="../tags/tag35.xml"/><Relationship Id="rId4" Type="http://schemas.openxmlformats.org/officeDocument/2006/relationships/tags" Target="../tags/tag36.xml"/><Relationship Id="rId5" Type="http://schemas.openxmlformats.org/officeDocument/2006/relationships/tags" Target="../tags/tag37.xml"/><Relationship Id="rId6" Type="http://schemas.openxmlformats.org/officeDocument/2006/relationships/tags" Target="../tags/tag38.xml"/><Relationship Id="rId7" Type="http://schemas.openxmlformats.org/officeDocument/2006/relationships/slideMaster" Target="../slideMasters/slideMaster3.xml"/><Relationship Id="rId8" Type="http://schemas.openxmlformats.org/officeDocument/2006/relationships/oleObject" Target="../embeddings/oleObject11.bin"/><Relationship Id="rId1" Type="http://schemas.openxmlformats.org/officeDocument/2006/relationships/vmlDrawing" Target="../drawings/vmlDrawing11.vml"/><Relationship Id="rId2" Type="http://schemas.openxmlformats.org/officeDocument/2006/relationships/tags" Target="../tags/tag34.xml"/></Relationships>
</file>

<file path=ppt/slideLayouts/_rels/slideLayout29.xml.rels><?xml version="1.0" encoding="UTF-8" standalone="yes"?>
<Relationships xmlns="http://schemas.openxmlformats.org/package/2006/relationships"><Relationship Id="rId3" Type="http://schemas.openxmlformats.org/officeDocument/2006/relationships/tags" Target="../tags/tag40.xml"/><Relationship Id="rId4" Type="http://schemas.openxmlformats.org/officeDocument/2006/relationships/slideMaster" Target="../slideMasters/slideMaster3.xml"/><Relationship Id="rId5" Type="http://schemas.openxmlformats.org/officeDocument/2006/relationships/oleObject" Target="../embeddings/oleObject12.bin"/><Relationship Id="rId1" Type="http://schemas.openxmlformats.org/officeDocument/2006/relationships/vmlDrawing" Target="../drawings/vmlDrawing12.vml"/><Relationship Id="rId2" Type="http://schemas.openxmlformats.org/officeDocument/2006/relationships/tags" Target="../tags/tag39.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Master" Target="../slideMasters/slideMaster3.xml"/><Relationship Id="rId2" Type="http://schemas.openxmlformats.org/officeDocument/2006/relationships/hyperlink" Target="mailto:ian@intersective.com" TargetMode="Externa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Master" Target="../slideMasters/slideMaster3.xml"/><Relationship Id="rId2" Type="http://schemas.openxmlformats.org/officeDocument/2006/relationships/hyperlink" Target="mailto:wes@intersective.com" TargetMode="Externa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0" name="Rounded Rectangle 9"/>
          <p:cNvSpPr/>
          <p:nvPr/>
        </p:nvSpPr>
        <p:spPr>
          <a:xfrm rot="20707748">
            <a:off x="-617539" y="-652551"/>
            <a:ext cx="6664606" cy="3942692"/>
          </a:xfrm>
          <a:custGeom>
            <a:avLst/>
            <a:gdLst/>
            <a:ahLst/>
            <a:cxnLst/>
            <a:rect l="l" t="t" r="r" b="b"/>
            <a:pathLst>
              <a:path w="6664606" h="3942692">
                <a:moveTo>
                  <a:pt x="1046923" y="0"/>
                </a:moveTo>
                <a:lnTo>
                  <a:pt x="6664606" y="1491692"/>
                </a:lnTo>
                <a:lnTo>
                  <a:pt x="6664606" y="3860602"/>
                </a:lnTo>
                <a:cubicBezTo>
                  <a:pt x="6664606" y="3905939"/>
                  <a:pt x="6627853" y="3942692"/>
                  <a:pt x="6582516" y="3942692"/>
                </a:cubicBezTo>
                <a:lnTo>
                  <a:pt x="0" y="3942692"/>
                </a:lnTo>
                <a:close/>
              </a:path>
            </a:pathLst>
          </a:custGeom>
          <a:solidFill>
            <a:schemeClr val="bg1">
              <a:alpha val="2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p:cNvSpPr/>
          <p:nvPr/>
        </p:nvSpPr>
        <p:spPr>
          <a:xfrm rot="20707748">
            <a:off x="6168153" y="-441831"/>
            <a:ext cx="3126510" cy="2426476"/>
          </a:xfrm>
          <a:custGeom>
            <a:avLst/>
            <a:gdLst/>
            <a:ahLst/>
            <a:cxnLst/>
            <a:rect l="l" t="t" r="r" b="b"/>
            <a:pathLst>
              <a:path w="3126510" h="2426476">
                <a:moveTo>
                  <a:pt x="0" y="0"/>
                </a:moveTo>
                <a:lnTo>
                  <a:pt x="3126510" y="830198"/>
                </a:lnTo>
                <a:lnTo>
                  <a:pt x="2702642" y="2426476"/>
                </a:lnTo>
                <a:lnTo>
                  <a:pt x="82091" y="2426476"/>
                </a:lnTo>
                <a:cubicBezTo>
                  <a:pt x="36754" y="2426475"/>
                  <a:pt x="1" y="2389722"/>
                  <a:pt x="1" y="2344385"/>
                </a:cubicBezTo>
                <a:close/>
              </a:path>
            </a:pathLst>
          </a:custGeom>
          <a:solidFill>
            <a:schemeClr val="bg1">
              <a:alpha val="3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p:cNvSpPr/>
          <p:nvPr/>
        </p:nvSpPr>
        <p:spPr>
          <a:xfrm rot="20707748">
            <a:off x="7144098" y="2001564"/>
            <a:ext cx="2679455" cy="4946037"/>
          </a:xfrm>
          <a:custGeom>
            <a:avLst/>
            <a:gdLst/>
            <a:ahLst/>
            <a:cxnLst/>
            <a:rect l="l" t="t" r="r" b="b"/>
            <a:pathLst>
              <a:path w="2679455" h="4946037">
                <a:moveTo>
                  <a:pt x="2679455" y="0"/>
                </a:moveTo>
                <a:lnTo>
                  <a:pt x="1366108" y="4946037"/>
                </a:lnTo>
                <a:lnTo>
                  <a:pt x="0" y="4583288"/>
                </a:lnTo>
                <a:lnTo>
                  <a:pt x="0" y="82090"/>
                </a:lnTo>
                <a:cubicBezTo>
                  <a:pt x="0" y="36753"/>
                  <a:pt x="36753" y="0"/>
                  <a:pt x="82090" y="0"/>
                </a:cubicBezTo>
                <a:close/>
              </a:path>
            </a:pathLst>
          </a:custGeom>
          <a:solidFill>
            <a:schemeClr val="bg1">
              <a:alpha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rot="20707748">
            <a:off x="-205621" y="3323292"/>
            <a:ext cx="7378073" cy="4557796"/>
          </a:xfrm>
          <a:custGeom>
            <a:avLst/>
            <a:gdLst/>
            <a:ahLst/>
            <a:cxnLst/>
            <a:rect l="l" t="t" r="r" b="b"/>
            <a:pathLst>
              <a:path w="7378073" h="4557796">
                <a:moveTo>
                  <a:pt x="7327936" y="6451"/>
                </a:moveTo>
                <a:cubicBezTo>
                  <a:pt x="7357400" y="18913"/>
                  <a:pt x="7378073" y="48087"/>
                  <a:pt x="7378073" y="82090"/>
                </a:cubicBezTo>
                <a:lnTo>
                  <a:pt x="7378073" y="4557796"/>
                </a:lnTo>
                <a:lnTo>
                  <a:pt x="0" y="2598658"/>
                </a:lnTo>
                <a:lnTo>
                  <a:pt x="690034" y="0"/>
                </a:lnTo>
                <a:lnTo>
                  <a:pt x="7295983" y="0"/>
                </a:lnTo>
                <a:cubicBezTo>
                  <a:pt x="7307317" y="0"/>
                  <a:pt x="7318115" y="2297"/>
                  <a:pt x="7327936" y="6451"/>
                </a:cubicBezTo>
                <a:close/>
              </a:path>
            </a:pathLst>
          </a:custGeom>
          <a:solidFill>
            <a:schemeClr val="bg1">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rot="-900000">
            <a:off x="547834" y="3632676"/>
            <a:ext cx="5985159" cy="1606102"/>
          </a:xfrm>
        </p:spPr>
        <p:txBody>
          <a:bodyPr>
            <a:normAutofit/>
          </a:bodyPr>
          <a:lstStyle>
            <a:lvl1pPr>
              <a:lnSpc>
                <a:spcPts val="6000"/>
              </a:lnSpc>
              <a:defRPr sz="6000">
                <a:solidFill>
                  <a:schemeClr val="tx1"/>
                </a:solidFill>
              </a:defRPr>
            </a:lvl1pPr>
          </a:lstStyle>
          <a:p>
            <a:r>
              <a:rPr lang="en-AU" smtClean="0"/>
              <a:t>Click to edit Master title style</a:t>
            </a:r>
            <a:endParaRPr lang="en-US" dirty="0"/>
          </a:p>
        </p:txBody>
      </p:sp>
      <p:sp>
        <p:nvSpPr>
          <p:cNvPr id="3" name="Subtitle 2"/>
          <p:cNvSpPr>
            <a:spLocks noGrp="1"/>
          </p:cNvSpPr>
          <p:nvPr>
            <p:ph type="subTitle" idx="1"/>
          </p:nvPr>
        </p:nvSpPr>
        <p:spPr>
          <a:xfrm rot="-900000">
            <a:off x="2201145" y="5027230"/>
            <a:ext cx="4655297" cy="1128495"/>
          </a:xfrm>
        </p:spPr>
        <p:txBody>
          <a:bodyPr>
            <a:normAutofit/>
          </a:bodyPr>
          <a:lstStyle>
            <a:lvl1pPr marL="0" indent="0" algn="r">
              <a:buNone/>
              <a:defRPr sz="24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AU" smtClean="0"/>
              <a:t>Click to edit Master subtitle style</a:t>
            </a:r>
            <a:endParaRPr lang="en-US" dirty="0"/>
          </a:p>
        </p:txBody>
      </p:sp>
      <p:sp>
        <p:nvSpPr>
          <p:cNvPr id="4" name="Date Placeholder 3"/>
          <p:cNvSpPr>
            <a:spLocks noGrp="1"/>
          </p:cNvSpPr>
          <p:nvPr>
            <p:ph type="dt" sz="half" idx="10"/>
          </p:nvPr>
        </p:nvSpPr>
        <p:spPr>
          <a:xfrm rot="-900000">
            <a:off x="6741465" y="2313285"/>
            <a:ext cx="1524000" cy="365125"/>
          </a:xfrm>
        </p:spPr>
        <p:txBody>
          <a:bodyPr/>
          <a:lstStyle>
            <a:lvl1pPr algn="l">
              <a:defRPr sz="1800">
                <a:solidFill>
                  <a:schemeClr val="tx1"/>
                </a:solidFill>
              </a:defRPr>
            </a:lvl1pPr>
          </a:lstStyle>
          <a:p>
            <a:fld id="{BA6DCFDB-47CC-7A45-973D-59F37B3C7EB9}" type="datetimeFigureOut">
              <a:rPr lang="en-US" smtClean="0"/>
              <a:t>11/17/15</a:t>
            </a:fld>
            <a:endParaRPr lang="en-US"/>
          </a:p>
        </p:txBody>
      </p:sp>
      <p:sp>
        <p:nvSpPr>
          <p:cNvPr id="5" name="Footer Placeholder 4"/>
          <p:cNvSpPr>
            <a:spLocks noGrp="1"/>
          </p:cNvSpPr>
          <p:nvPr>
            <p:ph type="ftr" sz="quarter" idx="11"/>
          </p:nvPr>
        </p:nvSpPr>
        <p:spPr>
          <a:xfrm rot="-900000">
            <a:off x="6551292" y="1528629"/>
            <a:ext cx="2465987" cy="365125"/>
          </a:xfrm>
        </p:spPr>
        <p:txBody>
          <a:bodyPr/>
          <a:lstStyle>
            <a:lvl1pPr>
              <a:defRPr>
                <a:solidFill>
                  <a:schemeClr val="tx1"/>
                </a:solidFill>
              </a:defRPr>
            </a:lvl1pPr>
          </a:lstStyle>
          <a:p>
            <a:endParaRPr lang="en-US"/>
          </a:p>
        </p:txBody>
      </p:sp>
      <p:sp>
        <p:nvSpPr>
          <p:cNvPr id="6" name="Slide Number Placeholder 5"/>
          <p:cNvSpPr>
            <a:spLocks noGrp="1"/>
          </p:cNvSpPr>
          <p:nvPr>
            <p:ph type="sldNum" sz="quarter" idx="12"/>
          </p:nvPr>
        </p:nvSpPr>
        <p:spPr>
          <a:xfrm rot="-900000">
            <a:off x="6451719" y="1162062"/>
            <a:ext cx="2133600" cy="421038"/>
          </a:xfrm>
        </p:spPr>
        <p:txBody>
          <a:bodyPr anchor="ctr"/>
          <a:lstStyle>
            <a:lvl1pPr algn="l">
              <a:defRPr sz="2400">
                <a:solidFill>
                  <a:schemeClr val="tx1"/>
                </a:solidFill>
              </a:defRPr>
            </a:lvl1pPr>
          </a:lstStyle>
          <a:p>
            <a:fld id="{6EE891A6-F78A-764B-9FFE-8F5E5DD07234}" type="slidenum">
              <a:rPr lang="en-US" smtClean="0"/>
              <a:t>‹#›</a:t>
            </a:fld>
            <a:endParaRPr lang="en-US"/>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2" name="Rounded Rectangle 11"/>
          <p:cNvSpPr/>
          <p:nvPr/>
        </p:nvSpPr>
        <p:spPr>
          <a:xfrm rot="20707748">
            <a:off x="-895918" y="-766298"/>
            <a:ext cx="8332816" cy="5894380"/>
          </a:xfrm>
          <a:custGeom>
            <a:avLst/>
            <a:gdLst/>
            <a:ahLst/>
            <a:cxnLst/>
            <a:rect l="l" t="t" r="r" b="b"/>
            <a:pathLst>
              <a:path w="8332816" h="5894380">
                <a:moveTo>
                  <a:pt x="1565164" y="0"/>
                </a:moveTo>
                <a:lnTo>
                  <a:pt x="8332816" y="1797049"/>
                </a:lnTo>
                <a:lnTo>
                  <a:pt x="8332816" y="5812290"/>
                </a:lnTo>
                <a:cubicBezTo>
                  <a:pt x="8332816" y="5857627"/>
                  <a:pt x="8296063" y="5894380"/>
                  <a:pt x="8250726" y="5894380"/>
                </a:cubicBezTo>
                <a:lnTo>
                  <a:pt x="0" y="5894380"/>
                </a:lnTo>
                <a:close/>
              </a:path>
            </a:pathLst>
          </a:custGeom>
          <a:solidFill>
            <a:schemeClr val="bg1">
              <a:alpha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p:cNvSpPr/>
          <p:nvPr/>
        </p:nvSpPr>
        <p:spPr>
          <a:xfrm rot="20707748">
            <a:off x="64746" y="5089618"/>
            <a:ext cx="8528044" cy="2911464"/>
          </a:xfrm>
          <a:custGeom>
            <a:avLst/>
            <a:gdLst/>
            <a:ahLst/>
            <a:cxnLst/>
            <a:rect l="l" t="t" r="r" b="b"/>
            <a:pathLst>
              <a:path w="8528044" h="2911464">
                <a:moveTo>
                  <a:pt x="8477907" y="6451"/>
                </a:moveTo>
                <a:cubicBezTo>
                  <a:pt x="8507371" y="18913"/>
                  <a:pt x="8528044" y="48087"/>
                  <a:pt x="8528044" y="82090"/>
                </a:cubicBezTo>
                <a:lnTo>
                  <a:pt x="8528044" y="2911464"/>
                </a:lnTo>
                <a:lnTo>
                  <a:pt x="0" y="646970"/>
                </a:lnTo>
                <a:lnTo>
                  <a:pt x="171794" y="0"/>
                </a:lnTo>
                <a:lnTo>
                  <a:pt x="8445954" y="0"/>
                </a:lnTo>
                <a:cubicBezTo>
                  <a:pt x="8457288" y="0"/>
                  <a:pt x="8468086" y="2297"/>
                  <a:pt x="8477907" y="6451"/>
                </a:cubicBezTo>
                <a:close/>
              </a:path>
            </a:pathLst>
          </a:custGeom>
          <a:solidFill>
            <a:schemeClr val="bg1">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p:cNvSpPr/>
          <p:nvPr/>
        </p:nvSpPr>
        <p:spPr>
          <a:xfrm rot="20707748">
            <a:off x="8533928" y="3839503"/>
            <a:ext cx="1011244" cy="2994350"/>
          </a:xfrm>
          <a:custGeom>
            <a:avLst/>
            <a:gdLst/>
            <a:ahLst/>
            <a:cxnLst/>
            <a:rect l="l" t="t" r="r" b="b"/>
            <a:pathLst>
              <a:path w="1011244" h="2994350">
                <a:moveTo>
                  <a:pt x="1011244" y="0"/>
                </a:moveTo>
                <a:lnTo>
                  <a:pt x="216140" y="2994350"/>
                </a:lnTo>
                <a:lnTo>
                  <a:pt x="0" y="2936957"/>
                </a:lnTo>
                <a:lnTo>
                  <a:pt x="0" y="82090"/>
                </a:lnTo>
                <a:cubicBezTo>
                  <a:pt x="0" y="36753"/>
                  <a:pt x="36753" y="0"/>
                  <a:pt x="82090" y="0"/>
                </a:cubicBezTo>
                <a:close/>
              </a:path>
            </a:pathLst>
          </a:custGeom>
          <a:solidFill>
            <a:schemeClr val="bg1">
              <a:alpha val="2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p:cNvSpPr/>
          <p:nvPr/>
        </p:nvSpPr>
        <p:spPr>
          <a:xfrm rot="20707748">
            <a:off x="7588490" y="-321837"/>
            <a:ext cx="1976541" cy="4072806"/>
          </a:xfrm>
          <a:custGeom>
            <a:avLst/>
            <a:gdLst/>
            <a:ahLst/>
            <a:cxnLst/>
            <a:rect l="l" t="t" r="r" b="b"/>
            <a:pathLst>
              <a:path w="1976541" h="4072806">
                <a:moveTo>
                  <a:pt x="0" y="0"/>
                </a:moveTo>
                <a:lnTo>
                  <a:pt x="1976541" y="524841"/>
                </a:lnTo>
                <a:lnTo>
                  <a:pt x="1034432" y="4072806"/>
                </a:lnTo>
                <a:lnTo>
                  <a:pt x="82090" y="4072806"/>
                </a:lnTo>
                <a:cubicBezTo>
                  <a:pt x="36753" y="4072806"/>
                  <a:pt x="0" y="4036053"/>
                  <a:pt x="0" y="3990716"/>
                </a:cubicBezTo>
                <a:close/>
              </a:path>
            </a:pathLst>
          </a:custGeom>
          <a:solidFill>
            <a:schemeClr val="bg1">
              <a:alpha val="3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rot="-900000">
            <a:off x="3183882" y="4760430"/>
            <a:ext cx="5004753" cy="1299542"/>
          </a:xfrm>
        </p:spPr>
        <p:txBody>
          <a:bodyPr anchor="t"/>
          <a:lstStyle/>
          <a:p>
            <a:r>
              <a:rPr lang="en-AU" smtClean="0"/>
              <a:t>Click to edit Master title style</a:t>
            </a:r>
            <a:endParaRPr lang="en-US"/>
          </a:p>
        </p:txBody>
      </p:sp>
      <p:sp>
        <p:nvSpPr>
          <p:cNvPr id="3" name="Vertical Text Placeholder 2"/>
          <p:cNvSpPr>
            <a:spLocks noGrp="1"/>
          </p:cNvSpPr>
          <p:nvPr>
            <p:ph type="body" orient="vert" idx="1"/>
          </p:nvPr>
        </p:nvSpPr>
        <p:spPr>
          <a:xfrm rot="-900000">
            <a:off x="781854" y="984581"/>
            <a:ext cx="6581279" cy="3604759"/>
          </a:xfrm>
        </p:spPr>
        <p:txBody>
          <a:bodyPr vert="eaVert"/>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US"/>
          </a:p>
        </p:txBody>
      </p:sp>
      <p:sp>
        <p:nvSpPr>
          <p:cNvPr id="4" name="Date Placeholder 3"/>
          <p:cNvSpPr>
            <a:spLocks noGrp="1"/>
          </p:cNvSpPr>
          <p:nvPr>
            <p:ph type="dt" sz="half" idx="10"/>
          </p:nvPr>
        </p:nvSpPr>
        <p:spPr>
          <a:xfrm rot="-900000">
            <a:off x="6996405" y="6238502"/>
            <a:ext cx="1524000" cy="365125"/>
          </a:xfrm>
        </p:spPr>
        <p:txBody>
          <a:bodyPr/>
          <a:lstStyle/>
          <a:p>
            <a:fld id="{BA6DCFDB-47CC-7A45-973D-59F37B3C7EB9}" type="datetimeFigureOut">
              <a:rPr lang="en-US" smtClean="0"/>
              <a:t>11/17/15</a:t>
            </a:fld>
            <a:endParaRPr lang="en-US"/>
          </a:p>
        </p:txBody>
      </p:sp>
      <p:sp>
        <p:nvSpPr>
          <p:cNvPr id="5" name="Footer Placeholder 4"/>
          <p:cNvSpPr>
            <a:spLocks noGrp="1"/>
          </p:cNvSpPr>
          <p:nvPr>
            <p:ph type="ftr" sz="quarter" idx="11"/>
          </p:nvPr>
        </p:nvSpPr>
        <p:spPr>
          <a:xfrm rot="-900000">
            <a:off x="5321849" y="6094794"/>
            <a:ext cx="3124200" cy="365125"/>
          </a:xfrm>
        </p:spPr>
        <p:txBody>
          <a:bodyPr/>
          <a:lstStyle>
            <a:lvl1pPr algn="r">
              <a:defRPr/>
            </a:lvl1pPr>
          </a:lstStyle>
          <a:p>
            <a:endParaRPr lang="en-US"/>
          </a:p>
        </p:txBody>
      </p:sp>
      <p:sp>
        <p:nvSpPr>
          <p:cNvPr id="6" name="Slide Number Placeholder 5"/>
          <p:cNvSpPr>
            <a:spLocks noGrp="1"/>
          </p:cNvSpPr>
          <p:nvPr>
            <p:ph type="sldNum" sz="quarter" idx="12"/>
          </p:nvPr>
        </p:nvSpPr>
        <p:spPr>
          <a:xfrm rot="-900000">
            <a:off x="8182730" y="3246937"/>
            <a:ext cx="907445" cy="365125"/>
          </a:xfrm>
        </p:spPr>
        <p:txBody>
          <a:bodyPr/>
          <a:lstStyle>
            <a:lvl1pPr algn="l">
              <a:defRPr/>
            </a:lvl1pPr>
          </a:lstStyle>
          <a:p>
            <a:fld id="{6EE891A6-F78A-764B-9FFE-8F5E5DD07234}" type="slidenum">
              <a:rPr lang="en-US" smtClean="0"/>
              <a:t>‹#›</a:t>
            </a:fld>
            <a:endParaRPr lang="en-US"/>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2" name="Rounded Rectangle 11"/>
          <p:cNvSpPr/>
          <p:nvPr/>
        </p:nvSpPr>
        <p:spPr>
          <a:xfrm rot="20707748">
            <a:off x="-882907" y="-626065"/>
            <a:ext cx="7440156" cy="7347127"/>
          </a:xfrm>
          <a:custGeom>
            <a:avLst/>
            <a:gdLst/>
            <a:ahLst/>
            <a:cxnLst/>
            <a:rect l="l" t="t" r="r" b="b"/>
            <a:pathLst>
              <a:path w="7440156" h="7347127">
                <a:moveTo>
                  <a:pt x="1760047" y="0"/>
                </a:moveTo>
                <a:lnTo>
                  <a:pt x="7440156" y="1508269"/>
                </a:lnTo>
                <a:lnTo>
                  <a:pt x="7440156" y="7265037"/>
                </a:lnTo>
                <a:cubicBezTo>
                  <a:pt x="7440156" y="7310374"/>
                  <a:pt x="7403403" y="7347127"/>
                  <a:pt x="7358066" y="7347127"/>
                </a:cubicBezTo>
                <a:lnTo>
                  <a:pt x="2707078" y="7347127"/>
                </a:lnTo>
                <a:lnTo>
                  <a:pt x="0" y="6628304"/>
                </a:lnTo>
                <a:close/>
              </a:path>
            </a:pathLst>
          </a:custGeom>
          <a:solidFill>
            <a:schemeClr val="bg1">
              <a:alpha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p:cNvSpPr/>
          <p:nvPr/>
        </p:nvSpPr>
        <p:spPr>
          <a:xfrm rot="20707748">
            <a:off x="3227235" y="6274264"/>
            <a:ext cx="4396677" cy="1167472"/>
          </a:xfrm>
          <a:custGeom>
            <a:avLst/>
            <a:gdLst/>
            <a:ahLst/>
            <a:cxnLst/>
            <a:rect l="l" t="t" r="r" b="b"/>
            <a:pathLst>
              <a:path w="4396677" h="1167472">
                <a:moveTo>
                  <a:pt x="4346539" y="6451"/>
                </a:moveTo>
                <a:cubicBezTo>
                  <a:pt x="4376003" y="18913"/>
                  <a:pt x="4396677" y="48087"/>
                  <a:pt x="4396677" y="82090"/>
                </a:cubicBezTo>
                <a:lnTo>
                  <a:pt x="4396677" y="1167472"/>
                </a:lnTo>
                <a:lnTo>
                  <a:pt x="0" y="0"/>
                </a:lnTo>
                <a:lnTo>
                  <a:pt x="4314586" y="0"/>
                </a:lnTo>
                <a:cubicBezTo>
                  <a:pt x="4325920" y="0"/>
                  <a:pt x="4336718" y="2297"/>
                  <a:pt x="4346539" y="6451"/>
                </a:cubicBezTo>
                <a:close/>
              </a:path>
            </a:pathLst>
          </a:custGeom>
          <a:solidFill>
            <a:schemeClr val="bg1">
              <a:alpha val="3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p:cNvSpPr/>
          <p:nvPr/>
        </p:nvSpPr>
        <p:spPr>
          <a:xfrm rot="20707748">
            <a:off x="7659524" y="5459724"/>
            <a:ext cx="1710569" cy="1538689"/>
          </a:xfrm>
          <a:custGeom>
            <a:avLst/>
            <a:gdLst/>
            <a:ahLst/>
            <a:cxnLst/>
            <a:rect l="l" t="t" r="r" b="b"/>
            <a:pathLst>
              <a:path w="1710569" h="1538689">
                <a:moveTo>
                  <a:pt x="1710569" y="1"/>
                </a:moveTo>
                <a:lnTo>
                  <a:pt x="1301993" y="1538689"/>
                </a:lnTo>
                <a:lnTo>
                  <a:pt x="0" y="1192965"/>
                </a:lnTo>
                <a:lnTo>
                  <a:pt x="0" y="82090"/>
                </a:lnTo>
                <a:cubicBezTo>
                  <a:pt x="0" y="36753"/>
                  <a:pt x="36753" y="0"/>
                  <a:pt x="82090" y="0"/>
                </a:cubicBezTo>
                <a:close/>
              </a:path>
            </a:pathLst>
          </a:custGeom>
          <a:solidFill>
            <a:schemeClr val="bg1">
              <a:alpha val="2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p:cNvSpPr/>
          <p:nvPr/>
        </p:nvSpPr>
        <p:spPr>
          <a:xfrm rot="20707748">
            <a:off x="6666426" y="-490731"/>
            <a:ext cx="3065776" cy="5811871"/>
          </a:xfrm>
          <a:custGeom>
            <a:avLst/>
            <a:gdLst/>
            <a:ahLst/>
            <a:cxnLst/>
            <a:rect l="l" t="t" r="r" b="b"/>
            <a:pathLst>
              <a:path w="3065776" h="5811871">
                <a:moveTo>
                  <a:pt x="0" y="0"/>
                </a:moveTo>
                <a:lnTo>
                  <a:pt x="3065776" y="814071"/>
                </a:lnTo>
                <a:lnTo>
                  <a:pt x="1738684" y="5811871"/>
                </a:lnTo>
                <a:lnTo>
                  <a:pt x="82090" y="5811871"/>
                </a:lnTo>
                <a:cubicBezTo>
                  <a:pt x="36753" y="5811871"/>
                  <a:pt x="0" y="5775118"/>
                  <a:pt x="0" y="5729781"/>
                </a:cubicBezTo>
                <a:close/>
              </a:path>
            </a:pathLst>
          </a:custGeom>
          <a:solidFill>
            <a:schemeClr val="bg1">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Vertical Title 1"/>
          <p:cNvSpPr>
            <a:spLocks noGrp="1"/>
          </p:cNvSpPr>
          <p:nvPr>
            <p:ph type="title" orient="vert"/>
          </p:nvPr>
        </p:nvSpPr>
        <p:spPr>
          <a:xfrm rot="-900000">
            <a:off x="6793335" y="511413"/>
            <a:ext cx="1435608" cy="4818888"/>
          </a:xfrm>
        </p:spPr>
        <p:txBody>
          <a:bodyPr vert="eaVert"/>
          <a:lstStyle/>
          <a:p>
            <a:r>
              <a:rPr lang="en-AU" smtClean="0"/>
              <a:t>Click to edit Master title style</a:t>
            </a:r>
            <a:endParaRPr lang="en-US" dirty="0"/>
          </a:p>
        </p:txBody>
      </p:sp>
      <p:sp>
        <p:nvSpPr>
          <p:cNvPr id="3" name="Vertical Text Placeholder 2"/>
          <p:cNvSpPr>
            <a:spLocks noGrp="1"/>
          </p:cNvSpPr>
          <p:nvPr>
            <p:ph type="body" orient="vert" idx="1"/>
          </p:nvPr>
        </p:nvSpPr>
        <p:spPr>
          <a:xfrm rot="-900000">
            <a:off x="967762" y="1075673"/>
            <a:ext cx="5398955" cy="5088265"/>
          </a:xfrm>
        </p:spPr>
        <p:txBody>
          <a:bodyPr vert="eaVert"/>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US" dirty="0"/>
          </a:p>
        </p:txBody>
      </p:sp>
      <p:sp>
        <p:nvSpPr>
          <p:cNvPr id="4" name="Date Placeholder 3"/>
          <p:cNvSpPr>
            <a:spLocks noGrp="1"/>
          </p:cNvSpPr>
          <p:nvPr>
            <p:ph type="dt" sz="half" idx="10"/>
          </p:nvPr>
        </p:nvSpPr>
        <p:spPr>
          <a:xfrm rot="-900000">
            <a:off x="7754112" y="5888736"/>
            <a:ext cx="1243584" cy="365125"/>
          </a:xfrm>
        </p:spPr>
        <p:txBody>
          <a:bodyPr/>
          <a:lstStyle>
            <a:lvl1pPr algn="l">
              <a:defRPr/>
            </a:lvl1pPr>
          </a:lstStyle>
          <a:p>
            <a:fld id="{BA6DCFDB-47CC-7A45-973D-59F37B3C7EB9}" type="datetimeFigureOut">
              <a:rPr lang="en-US" smtClean="0"/>
              <a:t>11/17/15</a:t>
            </a:fld>
            <a:endParaRPr lang="en-US"/>
          </a:p>
        </p:txBody>
      </p:sp>
      <p:sp>
        <p:nvSpPr>
          <p:cNvPr id="5" name="Footer Placeholder 4"/>
          <p:cNvSpPr>
            <a:spLocks noGrp="1"/>
          </p:cNvSpPr>
          <p:nvPr>
            <p:ph type="ftr" sz="quarter" idx="11"/>
          </p:nvPr>
        </p:nvSpPr>
        <p:spPr>
          <a:xfrm rot="-900000">
            <a:off x="4997808" y="6188244"/>
            <a:ext cx="2380306" cy="365125"/>
          </a:xfrm>
        </p:spPr>
        <p:txBody>
          <a:bodyPr/>
          <a:lstStyle>
            <a:lvl1pPr algn="r">
              <a:defRPr/>
            </a:lvl1pPr>
          </a:lstStyle>
          <a:p>
            <a:endParaRPr lang="en-US"/>
          </a:p>
        </p:txBody>
      </p:sp>
      <p:sp>
        <p:nvSpPr>
          <p:cNvPr id="6" name="Slide Number Placeholder 5"/>
          <p:cNvSpPr>
            <a:spLocks noGrp="1"/>
          </p:cNvSpPr>
          <p:nvPr>
            <p:ph type="sldNum" sz="quarter" idx="12"/>
          </p:nvPr>
        </p:nvSpPr>
        <p:spPr>
          <a:xfrm rot="-900000">
            <a:off x="7690104" y="5641848"/>
            <a:ext cx="1243584" cy="365125"/>
          </a:xfrm>
        </p:spPr>
        <p:txBody>
          <a:bodyPr/>
          <a:lstStyle>
            <a:lvl1pPr algn="l">
              <a:defRPr/>
            </a:lvl1pPr>
          </a:lstStyle>
          <a:p>
            <a:fld id="{6EE891A6-F78A-764B-9FFE-8F5E5DD07234}" type="slidenum">
              <a:rPr lang="en-US" smtClean="0"/>
              <a:t>‹#›</a:t>
            </a:fld>
            <a:endParaRPr lang="en-US"/>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Divider page">
    <p:spTree>
      <p:nvGrpSpPr>
        <p:cNvPr id="1" name=""/>
        <p:cNvGrpSpPr/>
        <p:nvPr/>
      </p:nvGrpSpPr>
      <p:grpSpPr>
        <a:xfrm>
          <a:off x="0" y="0"/>
          <a:ext cx="0" cy="0"/>
          <a:chOff x="0" y="0"/>
          <a:chExt cx="0" cy="0"/>
        </a:xfrm>
      </p:grpSpPr>
      <p:sp>
        <p:nvSpPr>
          <p:cNvPr id="10" name="Picture Placeholder 8"/>
          <p:cNvSpPr>
            <a:spLocks noGrp="1"/>
          </p:cNvSpPr>
          <p:nvPr>
            <p:ph type="pic" sz="quarter" idx="10"/>
          </p:nvPr>
        </p:nvSpPr>
        <p:spPr>
          <a:xfrm>
            <a:off x="2871076" y="0"/>
            <a:ext cx="6272925" cy="6849363"/>
          </a:xfrm>
          <a:prstGeom prst="rect">
            <a:avLst/>
          </a:prstGeom>
        </p:spPr>
        <p:txBody>
          <a:bodyPr lIns="80147" tIns="40074" rIns="80147" bIns="40074"/>
          <a:lstStyle/>
          <a:p>
            <a:endParaRPr lang="en-AU"/>
          </a:p>
        </p:txBody>
      </p:sp>
      <p:sp>
        <p:nvSpPr>
          <p:cNvPr id="12" name="Text Placeholder 11"/>
          <p:cNvSpPr>
            <a:spLocks noGrp="1"/>
          </p:cNvSpPr>
          <p:nvPr>
            <p:ph type="body" sz="quarter" idx="11"/>
          </p:nvPr>
        </p:nvSpPr>
        <p:spPr>
          <a:xfrm>
            <a:off x="466974" y="1105572"/>
            <a:ext cx="1357482" cy="829179"/>
          </a:xfrm>
          <a:prstGeom prst="rect">
            <a:avLst/>
          </a:prstGeom>
        </p:spPr>
        <p:txBody>
          <a:bodyPr lIns="80147" tIns="40074" rIns="80147" bIns="40074"/>
          <a:lstStyle>
            <a:lvl1pPr>
              <a:defRPr sz="2600"/>
            </a:lvl1pPr>
          </a:lstStyle>
          <a:p>
            <a:pPr lvl="0"/>
            <a:r>
              <a:rPr lang="en-US" dirty="0" smtClean="0"/>
              <a:t>Click to edit</a:t>
            </a:r>
            <a:endParaRPr lang="en-AU" dirty="0"/>
          </a:p>
        </p:txBody>
      </p:sp>
      <p:sp>
        <p:nvSpPr>
          <p:cNvPr id="13" name="Text Placeholder 11"/>
          <p:cNvSpPr>
            <a:spLocks noGrp="1"/>
          </p:cNvSpPr>
          <p:nvPr>
            <p:ph type="body" sz="quarter" idx="12"/>
          </p:nvPr>
        </p:nvSpPr>
        <p:spPr>
          <a:xfrm>
            <a:off x="466974" y="1934751"/>
            <a:ext cx="1357482" cy="621884"/>
          </a:xfrm>
          <a:prstGeom prst="rect">
            <a:avLst/>
          </a:prstGeom>
        </p:spPr>
        <p:txBody>
          <a:bodyPr lIns="80147" tIns="40074" rIns="80147" bIns="40074"/>
          <a:lstStyle>
            <a:lvl1pPr>
              <a:defRPr sz="1300"/>
            </a:lvl1pPr>
          </a:lstStyle>
          <a:p>
            <a:pPr lvl="0"/>
            <a:r>
              <a:rPr lang="en-US" dirty="0" smtClean="0"/>
              <a:t>Click to edit Master text styles</a:t>
            </a:r>
            <a:endParaRPr lang="en-AU" dirty="0"/>
          </a:p>
        </p:txBody>
      </p:sp>
    </p:spTree>
    <p:extLst>
      <p:ext uri="{BB962C8B-B14F-4D97-AF65-F5344CB8AC3E}">
        <p14:creationId xmlns:p14="http://schemas.microsoft.com/office/powerpoint/2010/main" val="1752859447"/>
      </p:ext>
    </p:extLst>
  </p:cSld>
  <p:clrMapOvr>
    <a:masterClrMapping/>
  </p:clrMapOvr>
  <p:timing>
    <p:tnLst>
      <p:par>
        <p:cTn xmlns:p14="http://schemas.microsoft.com/office/powerpoint/2010/mai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Title Slide">
    <p:bg>
      <p:bgPr>
        <a:solidFill>
          <a:schemeClr val="bg1"/>
        </a:solidFill>
        <a:effectLst/>
      </p:bgPr>
    </p:bg>
    <p:spTree>
      <p:nvGrpSpPr>
        <p:cNvPr id="1" name=""/>
        <p:cNvGrpSpPr/>
        <p:nvPr/>
      </p:nvGrpSpPr>
      <p:grpSpPr>
        <a:xfrm>
          <a:off x="0" y="0"/>
          <a:ext cx="0" cy="0"/>
          <a:chOff x="0" y="0"/>
          <a:chExt cx="0" cy="0"/>
        </a:xfrm>
      </p:grpSpPr>
      <p:graphicFrame>
        <p:nvGraphicFramePr>
          <p:cNvPr id="24" name="Rectangle 2" hidden="1"/>
          <p:cNvGraphicFramePr>
            <a:graphicFrameLocks/>
          </p:cNvGraphicFramePr>
          <p:nvPr>
            <p:custDataLst>
              <p:tags r:id="rId2"/>
            </p:custDataLst>
          </p:nvPr>
        </p:nvGraphicFramePr>
        <p:xfrm>
          <a:off x="0" y="0"/>
          <a:ext cx="146050" cy="158750"/>
        </p:xfrm>
        <a:graphic>
          <a:graphicData uri="http://schemas.openxmlformats.org/presentationml/2006/ole">
            <mc:AlternateContent xmlns:mc="http://schemas.openxmlformats.org/markup-compatibility/2006">
              <mc:Choice xmlns:v="urn:schemas-microsoft-com:vml" Requires="v">
                <p:oleObj spid="_x0000_s3076" name="think-cell Slide" r:id="rId7" imgW="0" imgH="0" progId="">
                  <p:embed/>
                </p:oleObj>
              </mc:Choice>
              <mc:Fallback>
                <p:oleObj name="think-cell Slide" r:id="rId7" imgW="0" imgH="0" progId="">
                  <p:embed/>
                  <p:pic>
                    <p:nvPicPr>
                      <p:cNvPr id="0" name=""/>
                      <p:cNvPicPr>
                        <a:picLocks noChangeArrowheads="1"/>
                      </p:cNvPicPr>
                      <p:nvPr/>
                    </p:nvPicPr>
                    <p:blipFill>
                      <a:blip>
                        <a:extLst>
                          <a:ext uri="{28A0092B-C50C-407E-A947-70E740481C1C}">
                            <a14:useLocalDpi xmlns:a14="http://schemas.microsoft.com/office/drawing/2010/main" val="0"/>
                          </a:ext>
                        </a:extLst>
                      </a:blip>
                      <a:srcRect/>
                      <a:stretch>
                        <a:fillRect/>
                      </a:stretch>
                    </p:blipFill>
                    <p:spPr bwMode="auto">
                      <a:xfrm>
                        <a:off x="0" y="0"/>
                        <a:ext cx="146050"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0" name="Title Placeholder 1"/>
          <p:cNvSpPr>
            <a:spLocks noGrp="1"/>
          </p:cNvSpPr>
          <p:nvPr>
            <p:ph type="ctrTitle" hasCustomPrompt="1"/>
            <p:custDataLst>
              <p:tags r:id="rId3"/>
            </p:custDataLst>
          </p:nvPr>
        </p:nvSpPr>
        <p:spPr>
          <a:xfrm>
            <a:off x="1142820" y="2886327"/>
            <a:ext cx="6803466" cy="359073"/>
          </a:xfrm>
          <a:prstGeom prst="rect">
            <a:avLst/>
          </a:prstGeom>
        </p:spPr>
        <p:txBody>
          <a:bodyPr wrap="none">
            <a:spAutoFit/>
          </a:bodyPr>
          <a:lstStyle>
            <a:lvl1pPr marL="0" marR="0" indent="0" defTabSz="957998" rtl="0" eaLnBrk="0" fontAlgn="base" latinLnBrk="0" hangingPunct="0">
              <a:lnSpc>
                <a:spcPts val="2800"/>
              </a:lnSpc>
              <a:spcBef>
                <a:spcPct val="0"/>
              </a:spcBef>
              <a:spcAft>
                <a:spcPct val="0"/>
              </a:spcAft>
              <a:tabLst/>
              <a:defRPr sz="2800" b="0" baseline="0">
                <a:solidFill>
                  <a:schemeClr val="tx2"/>
                </a:solidFill>
                <a:latin typeface="Times New Roman" pitchFamily="18" charset="0"/>
              </a:defRPr>
            </a:lvl1pPr>
          </a:lstStyle>
          <a:p>
            <a:pPr lvl="0"/>
            <a:r>
              <a:rPr lang="en-AU" noProof="0" dirty="0" smtClean="0"/>
              <a:t>Title – Times New Roman 28pt (One line only)</a:t>
            </a:r>
          </a:p>
        </p:txBody>
      </p:sp>
      <p:sp>
        <p:nvSpPr>
          <p:cNvPr id="26" name="Text Placeholder 2"/>
          <p:cNvSpPr>
            <a:spLocks noGrp="1"/>
          </p:cNvSpPr>
          <p:nvPr>
            <p:ph type="subTitle" idx="1" hasCustomPrompt="1"/>
            <p:custDataLst>
              <p:tags r:id="rId4"/>
            </p:custDataLst>
          </p:nvPr>
        </p:nvSpPr>
        <p:spPr>
          <a:xfrm>
            <a:off x="396875" y="6098139"/>
            <a:ext cx="2093522" cy="212174"/>
          </a:xfrm>
          <a:prstGeom prst="rect">
            <a:avLst/>
          </a:prstGeom>
        </p:spPr>
        <p:txBody>
          <a:bodyPr wrap="none" lIns="0" tIns="0" rIns="0" bIns="0" anchor="b" anchorCtr="0">
            <a:spAutoFit/>
          </a:bodyPr>
          <a:lstStyle>
            <a:lvl1pPr marL="0" indent="0" eaLnBrk="1" hangingPunct="1">
              <a:lnSpc>
                <a:spcPct val="106000"/>
              </a:lnSpc>
              <a:spcBef>
                <a:spcPct val="15000"/>
              </a:spcBef>
              <a:buFont typeface="Wingdings 2" pitchFamily="18" charset="2"/>
              <a:buNone/>
              <a:defRPr b="1" smtClean="0"/>
            </a:lvl1pPr>
          </a:lstStyle>
          <a:p>
            <a:pPr eaLnBrk="1" hangingPunct="1">
              <a:lnSpc>
                <a:spcPct val="106000"/>
              </a:lnSpc>
              <a:spcBef>
                <a:spcPct val="15000"/>
              </a:spcBef>
              <a:buFont typeface="Wingdings 2" pitchFamily="18" charset="2"/>
              <a:buNone/>
            </a:pPr>
            <a:r>
              <a:rPr lang="en-AU" smtClean="0"/>
              <a:t>Location, dd Month yyyy</a:t>
            </a:r>
            <a:endParaRPr lang="en-AU" dirty="0"/>
          </a:p>
        </p:txBody>
      </p:sp>
      <p:sp>
        <p:nvSpPr>
          <p:cNvPr id="29" name="Text Placeholder 28"/>
          <p:cNvSpPr>
            <a:spLocks noGrp="1"/>
          </p:cNvSpPr>
          <p:nvPr>
            <p:ph type="body" sz="quarter" idx="10" hasCustomPrompt="1"/>
            <p:custDataLst>
              <p:tags r:id="rId5"/>
            </p:custDataLst>
          </p:nvPr>
        </p:nvSpPr>
        <p:spPr>
          <a:xfrm>
            <a:off x="1142820" y="3268720"/>
            <a:ext cx="4972643" cy="359073"/>
          </a:xfrm>
          <a:prstGeom prst="rect">
            <a:avLst/>
          </a:prstGeom>
        </p:spPr>
        <p:txBody>
          <a:bodyPr wrap="none" lIns="0" tIns="0" rIns="0" bIns="0">
            <a:spAutoFit/>
          </a:bodyPr>
          <a:lstStyle>
            <a:lvl1pPr marL="0" indent="0">
              <a:lnSpc>
                <a:spcPts val="2800"/>
              </a:lnSpc>
              <a:spcBef>
                <a:spcPts val="0"/>
              </a:spcBef>
              <a:defRPr sz="2800">
                <a:solidFill>
                  <a:schemeClr val="accent1"/>
                </a:solidFill>
                <a:latin typeface="Times New Roman" pitchFamily="18" charset="0"/>
                <a:cs typeface="Times New Roman" pitchFamily="18" charset="0"/>
              </a:defRPr>
            </a:lvl1pPr>
          </a:lstStyle>
          <a:p>
            <a:pPr lvl="0"/>
            <a:r>
              <a:rPr lang="en-AU" noProof="0" dirty="0" smtClean="0"/>
              <a:t>Subtitle – Times New Roman 28pt</a:t>
            </a:r>
            <a:endParaRPr lang="en-AU" noProof="0" dirty="0"/>
          </a:p>
        </p:txBody>
      </p:sp>
      <p:pic>
        <p:nvPicPr>
          <p:cNvPr id="8" name="Picture 7" descr="C:\Users\W\Documents\My Dropbox\Intersective\03 Technology\Website\intersective-logo (2).PNG"/>
          <p:cNvPicPr/>
          <p:nvPr/>
        </p:nvPicPr>
        <p:blipFill rotWithShape="1">
          <a:blip r:embed="rId8" cstate="print"/>
          <a:srcRect r="28124"/>
          <a:stretch/>
        </p:blipFill>
        <p:spPr bwMode="auto">
          <a:xfrm>
            <a:off x="304056" y="292120"/>
            <a:ext cx="2393107" cy="654206"/>
          </a:xfrm>
          <a:prstGeom prst="rect">
            <a:avLst/>
          </a:prstGeom>
          <a:noFill/>
          <a:ln w="9525">
            <a:noFill/>
            <a:miter lim="800000"/>
            <a:headEnd/>
            <a:tailEnd/>
          </a:ln>
        </p:spPr>
      </p:pic>
      <p:pic>
        <p:nvPicPr>
          <p:cNvPr id="9" name="Picture 8"/>
          <p:cNvPicPr>
            <a:picLocks noChangeAspect="1"/>
          </p:cNvPicPr>
          <p:nvPr/>
        </p:nvPicPr>
        <p:blipFill>
          <a:blip r:embed="rId9" cstate="print"/>
          <a:stretch>
            <a:fillRect/>
          </a:stretch>
        </p:blipFill>
        <p:spPr>
          <a:xfrm>
            <a:off x="4048282" y="313869"/>
            <a:ext cx="1605555" cy="545645"/>
          </a:xfrm>
          <a:prstGeom prst="rect">
            <a:avLst/>
          </a:prstGeom>
        </p:spPr>
      </p:pic>
      <p:sp>
        <p:nvSpPr>
          <p:cNvPr id="2" name="TextBox 1"/>
          <p:cNvSpPr txBox="1"/>
          <p:nvPr/>
        </p:nvSpPr>
        <p:spPr>
          <a:xfrm>
            <a:off x="1071461" y="666750"/>
            <a:ext cx="2031623" cy="241980"/>
          </a:xfrm>
          <a:prstGeom prst="rect">
            <a:avLst/>
          </a:prstGeom>
          <a:noFill/>
        </p:spPr>
        <p:txBody>
          <a:bodyPr wrap="none" lIns="36000" tIns="36000" rIns="36000" bIns="36000" rtlCol="0">
            <a:spAutoFit/>
          </a:bodyPr>
          <a:lstStyle/>
          <a:p>
            <a:r>
              <a:rPr lang="en-US" sz="1100" dirty="0" smtClean="0">
                <a:solidFill>
                  <a:prstClr val="black">
                    <a:lumMod val="65000"/>
                    <a:lumOff val="35000"/>
                  </a:prstClr>
                </a:solidFill>
                <a:latin typeface="Helvetica"/>
                <a:cs typeface="Helvetica"/>
              </a:rPr>
              <a:t>experiential education services</a:t>
            </a:r>
          </a:p>
        </p:txBody>
      </p:sp>
      <p:sp>
        <p:nvSpPr>
          <p:cNvPr id="10" name="TextBox 9"/>
          <p:cNvSpPr txBox="1"/>
          <p:nvPr/>
        </p:nvSpPr>
        <p:spPr>
          <a:xfrm>
            <a:off x="4523737" y="666750"/>
            <a:ext cx="1596271" cy="241980"/>
          </a:xfrm>
          <a:prstGeom prst="rect">
            <a:avLst/>
          </a:prstGeom>
          <a:noFill/>
        </p:spPr>
        <p:txBody>
          <a:bodyPr wrap="none" lIns="36000" tIns="36000" rIns="36000" bIns="36000" rtlCol="0">
            <a:spAutoFit/>
          </a:bodyPr>
          <a:lstStyle/>
          <a:p>
            <a:r>
              <a:rPr lang="en-US" sz="1100" b="1" dirty="0" smtClean="0">
                <a:solidFill>
                  <a:prstClr val="black"/>
                </a:solidFill>
                <a:latin typeface="Bariol Light"/>
                <a:cs typeface="Bariol Light"/>
              </a:rPr>
              <a:t>project learning technology</a:t>
            </a:r>
          </a:p>
        </p:txBody>
      </p:sp>
    </p:spTree>
    <p:extLst>
      <p:ext uri="{BB962C8B-B14F-4D97-AF65-F5344CB8AC3E}">
        <p14:creationId xmlns:p14="http://schemas.microsoft.com/office/powerpoint/2010/main" val="691551653"/>
      </p:ext>
    </p:extLst>
  </p:cSld>
  <p:clrMapOvr>
    <a:masterClrMapping/>
  </p:clrMapOvr>
  <p:transition xmlns:p14="http://schemas.microsoft.com/office/powerpoint/2010/mai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Title and Content">
    <p:spTree>
      <p:nvGrpSpPr>
        <p:cNvPr id="1" name=""/>
        <p:cNvGrpSpPr/>
        <p:nvPr/>
      </p:nvGrpSpPr>
      <p:grpSpPr>
        <a:xfrm>
          <a:off x="0" y="0"/>
          <a:ext cx="0" cy="0"/>
          <a:chOff x="0" y="0"/>
          <a:chExt cx="0" cy="0"/>
        </a:xfrm>
      </p:grpSpPr>
      <p:graphicFrame>
        <p:nvGraphicFramePr>
          <p:cNvPr id="4" name="Rectangle 1" hidden="1"/>
          <p:cNvGraphicFramePr>
            <a:graphicFrameLocks/>
          </p:cNvGraphicFramePr>
          <p:nvPr>
            <p:custDataLst>
              <p:tags r:id="rId2"/>
            </p:custDataLst>
          </p:nvPr>
        </p:nvGraphicFramePr>
        <p:xfrm>
          <a:off x="0" y="0"/>
          <a:ext cx="146050" cy="158750"/>
        </p:xfrm>
        <a:graphic>
          <a:graphicData uri="http://schemas.openxmlformats.org/presentationml/2006/ole">
            <mc:AlternateContent xmlns:mc="http://schemas.openxmlformats.org/markup-compatibility/2006">
              <mc:Choice xmlns:v="urn:schemas-microsoft-com:vml" Requires="v">
                <p:oleObj spid="_x0000_s4100" name="think-cell Slide" r:id="rId7" imgW="0" imgH="0" progId="">
                  <p:embed/>
                </p:oleObj>
              </mc:Choice>
              <mc:Fallback>
                <p:oleObj name="think-cell Slide" r:id="rId7" imgW="0" imgH="0" progId="">
                  <p:embed/>
                  <p:pic>
                    <p:nvPicPr>
                      <p:cNvPr id="0" name=""/>
                      <p:cNvPicPr>
                        <a:picLocks noChangeArrowheads="1"/>
                      </p:cNvPicPr>
                      <p:nvPr/>
                    </p:nvPicPr>
                    <p:blipFill>
                      <a:blip>
                        <a:extLst>
                          <a:ext uri="{28A0092B-C50C-407E-A947-70E740481C1C}">
                            <a14:useLocalDpi xmlns:a14="http://schemas.microsoft.com/office/drawing/2010/main" val="0"/>
                          </a:ext>
                        </a:extLst>
                      </a:blip>
                      <a:srcRect/>
                      <a:stretch>
                        <a:fillRect/>
                      </a:stretch>
                    </p:blipFill>
                    <p:spPr bwMode="auto">
                      <a:xfrm>
                        <a:off x="0" y="0"/>
                        <a:ext cx="146050"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Title Placeholder 1"/>
          <p:cNvSpPr>
            <a:spLocks noGrp="1"/>
          </p:cNvSpPr>
          <p:nvPr>
            <p:ph type="title"/>
            <p:custDataLst>
              <p:tags r:id="rId3"/>
            </p:custDataLst>
          </p:nvPr>
        </p:nvSpPr>
        <p:spPr bwMode="auto">
          <a:xfrm>
            <a:off x="384175" y="300038"/>
            <a:ext cx="8362950" cy="595311"/>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defRPr lang="en-AU" noProof="0" dirty="0" smtClean="0"/>
            </a:lvl1pPr>
          </a:lstStyle>
          <a:p>
            <a:pPr lvl="0"/>
            <a:r>
              <a:rPr lang="en-AU" noProof="0" smtClean="0"/>
              <a:t>Click to edit Master title style</a:t>
            </a:r>
            <a:endParaRPr lang="en-AU" noProof="0" dirty="0" smtClean="0"/>
          </a:p>
        </p:txBody>
      </p:sp>
      <p:sp>
        <p:nvSpPr>
          <p:cNvPr id="11" name="Text Placeholder 7"/>
          <p:cNvSpPr>
            <a:spLocks noGrp="1"/>
          </p:cNvSpPr>
          <p:nvPr>
            <p:ph type="body" sz="quarter" idx="12"/>
            <p:custDataLst>
              <p:tags r:id="rId4"/>
            </p:custDataLst>
          </p:nvPr>
        </p:nvSpPr>
        <p:spPr>
          <a:xfrm>
            <a:off x="384175" y="1374775"/>
            <a:ext cx="8362950" cy="5033963"/>
          </a:xfrm>
          <a:prstGeom prst="rect">
            <a:avLst/>
          </a:prstGeom>
        </p:spPr>
        <p:txBody>
          <a:bodyPr wrap="square" lIns="0" tIns="0" rIns="0" bIns="0"/>
          <a:lstStyle>
            <a:lvl1pPr>
              <a:lnSpc>
                <a:spcPct val="106000"/>
              </a:lnSpc>
              <a:spcBef>
                <a:spcPts val="1344"/>
              </a:spcBef>
              <a:spcAft>
                <a:spcPts val="0"/>
              </a:spcAft>
              <a:defRPr>
                <a:solidFill>
                  <a:schemeClr val="tx1"/>
                </a:solidFill>
              </a:defRPr>
            </a:lvl1pPr>
            <a:lvl2pPr>
              <a:defRPr>
                <a:solidFill>
                  <a:schemeClr val="tx1"/>
                </a:solidFill>
              </a:defRPr>
            </a:lvl2pPr>
            <a:lvl3pPr>
              <a:lnSpc>
                <a:spcPct val="106000"/>
              </a:lnSpc>
              <a:spcBef>
                <a:spcPts val="576"/>
              </a:spcBef>
              <a:spcAft>
                <a:spcPts val="0"/>
              </a:spcAft>
              <a:defRPr>
                <a:solidFill>
                  <a:schemeClr val="tx1"/>
                </a:solidFill>
              </a:defRPr>
            </a:lvl3pPr>
            <a:lvl4pPr>
              <a:lnSpc>
                <a:spcPct val="106000"/>
              </a:lnSpc>
              <a:spcBef>
                <a:spcPts val="576"/>
              </a:spcBef>
              <a:spcAft>
                <a:spcPts val="0"/>
              </a:spcAft>
              <a:defRPr>
                <a:solidFill>
                  <a:schemeClr val="tx1"/>
                </a:solidFill>
              </a:defRPr>
            </a:lvl4pPr>
            <a:lvl5pPr>
              <a:lnSpc>
                <a:spcPct val="106000"/>
              </a:lnSpc>
              <a:spcBef>
                <a:spcPts val="576"/>
              </a:spcBef>
              <a:spcAft>
                <a:spcPts val="0"/>
              </a:spcAft>
              <a:defRPr>
                <a:solidFill>
                  <a:schemeClr val="tx1"/>
                </a:solidFill>
              </a:defRPr>
            </a:lvl5pPr>
          </a:lstStyle>
          <a:p>
            <a:pPr lvl="0"/>
            <a:r>
              <a:rPr lang="en-AU" noProof="0" smtClean="0"/>
              <a:t>Click to edit Master text styles</a:t>
            </a:r>
          </a:p>
          <a:p>
            <a:pPr lvl="1"/>
            <a:r>
              <a:rPr lang="en-AU" noProof="0" smtClean="0"/>
              <a:t>Second level</a:t>
            </a:r>
          </a:p>
          <a:p>
            <a:pPr lvl="2"/>
            <a:r>
              <a:rPr lang="en-AU" noProof="0" smtClean="0"/>
              <a:t>Third level</a:t>
            </a:r>
          </a:p>
          <a:p>
            <a:pPr lvl="3"/>
            <a:r>
              <a:rPr lang="en-AU" noProof="0" smtClean="0"/>
              <a:t>Fourth level</a:t>
            </a:r>
          </a:p>
          <a:p>
            <a:pPr lvl="4"/>
            <a:r>
              <a:rPr lang="en-AU" noProof="0" smtClean="0"/>
              <a:t>Fifth level</a:t>
            </a:r>
            <a:endParaRPr lang="en-AU" noProof="0" dirty="0"/>
          </a:p>
        </p:txBody>
      </p:sp>
      <p:sp>
        <p:nvSpPr>
          <p:cNvPr id="12" name="TextBox 11"/>
          <p:cNvSpPr txBox="1"/>
          <p:nvPr>
            <p:custDataLst>
              <p:tags r:id="rId5"/>
            </p:custDataLst>
          </p:nvPr>
        </p:nvSpPr>
        <p:spPr>
          <a:xfrm>
            <a:off x="384175" y="6471064"/>
            <a:ext cx="319015" cy="191261"/>
          </a:xfrm>
          <a:prstGeom prst="rect">
            <a:avLst/>
          </a:prstGeom>
          <a:noFill/>
        </p:spPr>
        <p:txBody>
          <a:bodyPr wrap="none" lIns="36000" rIns="36000" rtlCol="0">
            <a:noAutofit/>
          </a:bodyPr>
          <a:lstStyle/>
          <a:p>
            <a:fld id="{1F12609F-3964-4A91-9A8D-ACEC4DE2092F}" type="slidenum">
              <a:rPr lang="en-AU" sz="1000" smtClean="0">
                <a:solidFill>
                  <a:prstClr val="black"/>
                </a:solidFill>
                <a:latin typeface="Arial"/>
              </a:rPr>
              <a:pPr/>
              <a:t>‹#›</a:t>
            </a:fld>
            <a:endParaRPr lang="en-AU" sz="1000" dirty="0" smtClean="0">
              <a:solidFill>
                <a:prstClr val="black"/>
              </a:solidFill>
              <a:latin typeface="Arial"/>
            </a:endParaRPr>
          </a:p>
        </p:txBody>
      </p:sp>
      <p:pic>
        <p:nvPicPr>
          <p:cNvPr id="7" name="Picture 6" descr="C:\Users\W\Documents\My Dropbox\Intersective\03 Technology\Website\intersective-logo (2).PNG"/>
          <p:cNvPicPr/>
          <p:nvPr/>
        </p:nvPicPr>
        <p:blipFill rotWithShape="1">
          <a:blip r:embed="rId8" cstate="print"/>
          <a:srcRect r="28124"/>
          <a:stretch/>
        </p:blipFill>
        <p:spPr bwMode="auto">
          <a:xfrm>
            <a:off x="7552709" y="6471064"/>
            <a:ext cx="1508166" cy="361221"/>
          </a:xfrm>
          <a:prstGeom prst="rect">
            <a:avLst/>
          </a:prstGeom>
          <a:noFill/>
          <a:ln w="9525">
            <a:noFill/>
            <a:miter lim="800000"/>
            <a:headEnd/>
            <a:tailEnd/>
          </a:ln>
        </p:spPr>
      </p:pic>
      <p:pic>
        <p:nvPicPr>
          <p:cNvPr id="8" name="Picture 7"/>
          <p:cNvPicPr>
            <a:picLocks noChangeAspect="1"/>
          </p:cNvPicPr>
          <p:nvPr/>
        </p:nvPicPr>
        <p:blipFill>
          <a:blip r:embed="rId9" cstate="print"/>
          <a:stretch>
            <a:fillRect/>
          </a:stretch>
        </p:blipFill>
        <p:spPr>
          <a:xfrm>
            <a:off x="6404450" y="6462686"/>
            <a:ext cx="1053254" cy="371564"/>
          </a:xfrm>
          <a:prstGeom prst="rect">
            <a:avLst/>
          </a:prstGeom>
        </p:spPr>
      </p:pic>
    </p:spTree>
    <p:extLst>
      <p:ext uri="{BB962C8B-B14F-4D97-AF65-F5344CB8AC3E}">
        <p14:creationId xmlns:p14="http://schemas.microsoft.com/office/powerpoint/2010/main" val="136624010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1_Title and Content">
    <p:spTree>
      <p:nvGrpSpPr>
        <p:cNvPr id="1" name=""/>
        <p:cNvGrpSpPr/>
        <p:nvPr/>
      </p:nvGrpSpPr>
      <p:grpSpPr>
        <a:xfrm>
          <a:off x="0" y="0"/>
          <a:ext cx="0" cy="0"/>
          <a:chOff x="0" y="0"/>
          <a:chExt cx="0" cy="0"/>
        </a:xfrm>
      </p:grpSpPr>
      <p:graphicFrame>
        <p:nvGraphicFramePr>
          <p:cNvPr id="4" name="Rectangle 1" hidden="1"/>
          <p:cNvGraphicFramePr>
            <a:graphicFrameLocks/>
          </p:cNvGraphicFramePr>
          <p:nvPr>
            <p:custDataLst>
              <p:tags r:id="rId2"/>
            </p:custDataLst>
          </p:nvPr>
        </p:nvGraphicFramePr>
        <p:xfrm>
          <a:off x="0" y="0"/>
          <a:ext cx="146050" cy="158750"/>
        </p:xfrm>
        <a:graphic>
          <a:graphicData uri="http://schemas.openxmlformats.org/presentationml/2006/ole">
            <mc:AlternateContent xmlns:mc="http://schemas.openxmlformats.org/markup-compatibility/2006">
              <mc:Choice xmlns:v="urn:schemas-microsoft-com:vml" Requires="v">
                <p:oleObj spid="_x0000_s5124" name="think-cell Slide" r:id="rId6" imgW="0" imgH="0" progId="">
                  <p:embed/>
                </p:oleObj>
              </mc:Choice>
              <mc:Fallback>
                <p:oleObj name="think-cell Slide" r:id="rId6" imgW="0" imgH="0" progId="">
                  <p:embed/>
                  <p:pic>
                    <p:nvPicPr>
                      <p:cNvPr id="0" name=""/>
                      <p:cNvPicPr>
                        <a:picLocks noChangeArrowheads="1"/>
                      </p:cNvPicPr>
                      <p:nvPr/>
                    </p:nvPicPr>
                    <p:blipFill>
                      <a:blip>
                        <a:extLst>
                          <a:ext uri="{28A0092B-C50C-407E-A947-70E740481C1C}">
                            <a14:useLocalDpi xmlns:a14="http://schemas.microsoft.com/office/drawing/2010/main" val="0"/>
                          </a:ext>
                        </a:extLst>
                      </a:blip>
                      <a:srcRect/>
                      <a:stretch>
                        <a:fillRect/>
                      </a:stretch>
                    </p:blipFill>
                    <p:spPr bwMode="auto">
                      <a:xfrm>
                        <a:off x="0" y="0"/>
                        <a:ext cx="146050"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Title Placeholder 1"/>
          <p:cNvSpPr>
            <a:spLocks noGrp="1"/>
          </p:cNvSpPr>
          <p:nvPr>
            <p:ph type="title"/>
            <p:custDataLst>
              <p:tags r:id="rId3"/>
            </p:custDataLst>
          </p:nvPr>
        </p:nvSpPr>
        <p:spPr bwMode="auto">
          <a:xfrm>
            <a:off x="384175" y="300038"/>
            <a:ext cx="8362950" cy="595311"/>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defRPr lang="en-AU" noProof="0" dirty="0" smtClean="0"/>
            </a:lvl1pPr>
          </a:lstStyle>
          <a:p>
            <a:pPr lvl="0"/>
            <a:r>
              <a:rPr lang="en-AU" noProof="0" smtClean="0"/>
              <a:t>Click to edit Master title style</a:t>
            </a:r>
            <a:endParaRPr lang="en-AU" noProof="0" dirty="0" smtClean="0"/>
          </a:p>
        </p:txBody>
      </p:sp>
      <p:sp>
        <p:nvSpPr>
          <p:cNvPr id="12" name="TextBox 11"/>
          <p:cNvSpPr txBox="1"/>
          <p:nvPr>
            <p:custDataLst>
              <p:tags r:id="rId4"/>
            </p:custDataLst>
          </p:nvPr>
        </p:nvSpPr>
        <p:spPr>
          <a:xfrm>
            <a:off x="384175" y="6471064"/>
            <a:ext cx="319015" cy="191261"/>
          </a:xfrm>
          <a:prstGeom prst="rect">
            <a:avLst/>
          </a:prstGeom>
          <a:noFill/>
        </p:spPr>
        <p:txBody>
          <a:bodyPr wrap="none" lIns="36000" rIns="36000" rtlCol="0">
            <a:noAutofit/>
          </a:bodyPr>
          <a:lstStyle/>
          <a:p>
            <a:fld id="{1F12609F-3964-4A91-9A8D-ACEC4DE2092F}" type="slidenum">
              <a:rPr lang="en-AU" sz="1000" smtClean="0">
                <a:solidFill>
                  <a:prstClr val="black"/>
                </a:solidFill>
                <a:latin typeface="Arial"/>
              </a:rPr>
              <a:pPr/>
              <a:t>‹#›</a:t>
            </a:fld>
            <a:endParaRPr lang="en-AU" sz="1000" dirty="0" smtClean="0">
              <a:solidFill>
                <a:prstClr val="black"/>
              </a:solidFill>
              <a:latin typeface="Arial"/>
            </a:endParaRPr>
          </a:p>
        </p:txBody>
      </p:sp>
    </p:spTree>
    <p:extLst>
      <p:ext uri="{BB962C8B-B14F-4D97-AF65-F5344CB8AC3E}">
        <p14:creationId xmlns:p14="http://schemas.microsoft.com/office/powerpoint/2010/main" val="170029868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p:cSld name="Two Content">
    <p:spTree>
      <p:nvGrpSpPr>
        <p:cNvPr id="1" name=""/>
        <p:cNvGrpSpPr/>
        <p:nvPr/>
      </p:nvGrpSpPr>
      <p:grpSpPr>
        <a:xfrm>
          <a:off x="0" y="0"/>
          <a:ext cx="0" cy="0"/>
          <a:chOff x="0" y="0"/>
          <a:chExt cx="0" cy="0"/>
        </a:xfrm>
      </p:grpSpPr>
      <p:graphicFrame>
        <p:nvGraphicFramePr>
          <p:cNvPr id="5" name="Rectangle 1" hidden="1"/>
          <p:cNvGraphicFramePr>
            <a:graphicFrameLocks/>
          </p:cNvGraphicFramePr>
          <p:nvPr>
            <p:custDataLst>
              <p:tags r:id="rId2"/>
            </p:custDataLst>
          </p:nvPr>
        </p:nvGraphicFramePr>
        <p:xfrm>
          <a:off x="0" y="0"/>
          <a:ext cx="146050" cy="158750"/>
        </p:xfrm>
        <a:graphic>
          <a:graphicData uri="http://schemas.openxmlformats.org/presentationml/2006/ole">
            <mc:AlternateContent xmlns:mc="http://schemas.openxmlformats.org/markup-compatibility/2006">
              <mc:Choice xmlns:v="urn:schemas-microsoft-com:vml" Requires="v">
                <p:oleObj spid="_x0000_s6148" name="think-cell Slide" r:id="rId8" imgW="0" imgH="0" progId="">
                  <p:embed/>
                </p:oleObj>
              </mc:Choice>
              <mc:Fallback>
                <p:oleObj name="think-cell Slide" r:id="rId8" imgW="0" imgH="0" progId="">
                  <p:embed/>
                  <p:pic>
                    <p:nvPicPr>
                      <p:cNvPr id="0" name=""/>
                      <p:cNvPicPr>
                        <a:picLocks noChangeArrowheads="1"/>
                      </p:cNvPicPr>
                      <p:nvPr/>
                    </p:nvPicPr>
                    <p:blipFill>
                      <a:blip>
                        <a:extLst>
                          <a:ext uri="{28A0092B-C50C-407E-A947-70E740481C1C}">
                            <a14:useLocalDpi xmlns:a14="http://schemas.microsoft.com/office/drawing/2010/main" val="0"/>
                          </a:ext>
                        </a:extLst>
                      </a:blip>
                      <a:srcRect/>
                      <a:stretch>
                        <a:fillRect/>
                      </a:stretch>
                    </p:blipFill>
                    <p:spPr bwMode="auto">
                      <a:xfrm>
                        <a:off x="0" y="0"/>
                        <a:ext cx="146050"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Title Placeholder 1"/>
          <p:cNvSpPr>
            <a:spLocks noGrp="1"/>
          </p:cNvSpPr>
          <p:nvPr>
            <p:ph type="title"/>
            <p:custDataLst>
              <p:tags r:id="rId3"/>
            </p:custDataLst>
          </p:nvPr>
        </p:nvSpPr>
        <p:spPr bwMode="auto">
          <a:xfrm>
            <a:off x="384175" y="300038"/>
            <a:ext cx="8362950" cy="595311"/>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defRPr lang="en-AU" noProof="0" smtClean="0"/>
            </a:lvl1pPr>
          </a:lstStyle>
          <a:p>
            <a:pPr lvl="0"/>
            <a:r>
              <a:rPr lang="en-AU" noProof="0" smtClean="0"/>
              <a:t>Click to edit Master title style</a:t>
            </a:r>
          </a:p>
        </p:txBody>
      </p:sp>
      <p:sp>
        <p:nvSpPr>
          <p:cNvPr id="10" name="Text Placeholder 9"/>
          <p:cNvSpPr>
            <a:spLocks noGrp="1"/>
          </p:cNvSpPr>
          <p:nvPr>
            <p:ph type="body" sz="quarter" idx="12"/>
            <p:custDataLst>
              <p:tags r:id="rId4"/>
            </p:custDataLst>
          </p:nvPr>
        </p:nvSpPr>
        <p:spPr>
          <a:xfrm>
            <a:off x="384175" y="1374775"/>
            <a:ext cx="4016375" cy="5033963"/>
          </a:xfrm>
          <a:prstGeom prst="rect">
            <a:avLst/>
          </a:prstGeom>
        </p:spPr>
        <p:txBody>
          <a:bodyPr lIns="0" tIns="0" rIns="0" bIns="0"/>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AU" noProof="0" smtClean="0"/>
              <a:t>Click to edit Master text styles</a:t>
            </a:r>
          </a:p>
          <a:p>
            <a:pPr lvl="1"/>
            <a:r>
              <a:rPr lang="en-AU" noProof="0" smtClean="0"/>
              <a:t>Second level</a:t>
            </a:r>
          </a:p>
          <a:p>
            <a:pPr lvl="2"/>
            <a:r>
              <a:rPr lang="en-AU" noProof="0" smtClean="0"/>
              <a:t>Third level</a:t>
            </a:r>
          </a:p>
          <a:p>
            <a:pPr lvl="3"/>
            <a:r>
              <a:rPr lang="en-AU" noProof="0" smtClean="0"/>
              <a:t>Fourth level</a:t>
            </a:r>
          </a:p>
          <a:p>
            <a:pPr lvl="4"/>
            <a:r>
              <a:rPr lang="en-AU" noProof="0" smtClean="0"/>
              <a:t>Fifth level</a:t>
            </a:r>
            <a:endParaRPr lang="en-AU" noProof="0" dirty="0"/>
          </a:p>
        </p:txBody>
      </p:sp>
      <p:sp>
        <p:nvSpPr>
          <p:cNvPr id="12" name="Text Placeholder 11"/>
          <p:cNvSpPr>
            <a:spLocks noGrp="1"/>
          </p:cNvSpPr>
          <p:nvPr>
            <p:ph type="body" sz="quarter" idx="13"/>
            <p:custDataLst>
              <p:tags r:id="rId5"/>
            </p:custDataLst>
          </p:nvPr>
        </p:nvSpPr>
        <p:spPr>
          <a:xfrm>
            <a:off x="4732338" y="1380331"/>
            <a:ext cx="4032250" cy="5028407"/>
          </a:xfrm>
          <a:prstGeom prst="rect">
            <a:avLst/>
          </a:prstGeom>
        </p:spPr>
        <p:txBody>
          <a:bodyPr lIns="0" tIns="0" rIns="0" bIns="0"/>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AU" noProof="0" smtClean="0"/>
              <a:t>Click to edit Master text styles</a:t>
            </a:r>
          </a:p>
          <a:p>
            <a:pPr lvl="1"/>
            <a:r>
              <a:rPr lang="en-AU" noProof="0" smtClean="0"/>
              <a:t>Second level</a:t>
            </a:r>
          </a:p>
          <a:p>
            <a:pPr lvl="2"/>
            <a:r>
              <a:rPr lang="en-AU" noProof="0" smtClean="0"/>
              <a:t>Third level</a:t>
            </a:r>
          </a:p>
          <a:p>
            <a:pPr lvl="3"/>
            <a:r>
              <a:rPr lang="en-AU" noProof="0" smtClean="0"/>
              <a:t>Fourth level</a:t>
            </a:r>
          </a:p>
          <a:p>
            <a:pPr lvl="4"/>
            <a:r>
              <a:rPr lang="en-AU" noProof="0" smtClean="0"/>
              <a:t>Fifth level</a:t>
            </a:r>
            <a:endParaRPr lang="en-AU" noProof="0" dirty="0"/>
          </a:p>
        </p:txBody>
      </p:sp>
      <p:sp>
        <p:nvSpPr>
          <p:cNvPr id="14" name="TextBox 13"/>
          <p:cNvSpPr txBox="1"/>
          <p:nvPr>
            <p:custDataLst>
              <p:tags r:id="rId6"/>
            </p:custDataLst>
          </p:nvPr>
        </p:nvSpPr>
        <p:spPr>
          <a:xfrm>
            <a:off x="384175" y="6471064"/>
            <a:ext cx="319015" cy="191261"/>
          </a:xfrm>
          <a:prstGeom prst="rect">
            <a:avLst/>
          </a:prstGeom>
          <a:noFill/>
        </p:spPr>
        <p:txBody>
          <a:bodyPr wrap="none" lIns="36000" rIns="36000" rtlCol="0">
            <a:noAutofit/>
          </a:bodyPr>
          <a:lstStyle/>
          <a:p>
            <a:fld id="{1F12609F-3964-4A91-9A8D-ACEC4DE2092F}" type="slidenum">
              <a:rPr lang="en-AU" sz="1000" smtClean="0">
                <a:solidFill>
                  <a:prstClr val="black"/>
                </a:solidFill>
                <a:latin typeface="Arial"/>
              </a:rPr>
              <a:pPr/>
              <a:t>‹#›</a:t>
            </a:fld>
            <a:endParaRPr lang="en-AU" sz="1000" dirty="0" smtClean="0">
              <a:solidFill>
                <a:prstClr val="black"/>
              </a:solidFill>
              <a:latin typeface="Arial"/>
            </a:endParaRPr>
          </a:p>
        </p:txBody>
      </p:sp>
    </p:spTree>
    <p:extLst>
      <p:ext uri="{BB962C8B-B14F-4D97-AF65-F5344CB8AC3E}">
        <p14:creationId xmlns:p14="http://schemas.microsoft.com/office/powerpoint/2010/main" val="191723979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p:cSld name="Divider">
    <p:bg>
      <p:bgRef idx="1001">
        <a:schemeClr val="bg2"/>
      </p:bgRef>
    </p:bg>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rgbClr val="FFFFFF"/>
              </a:solidFill>
              <a:latin typeface="Arial"/>
            </a:endParaRPr>
          </a:p>
        </p:txBody>
      </p:sp>
      <p:graphicFrame>
        <p:nvGraphicFramePr>
          <p:cNvPr id="3" name="Rectangle 2" hidden="1"/>
          <p:cNvGraphicFramePr>
            <a:graphicFrameLocks/>
          </p:cNvGraphicFramePr>
          <p:nvPr>
            <p:custDataLst>
              <p:tags r:id="rId2"/>
            </p:custDataLst>
          </p:nvPr>
        </p:nvGraphicFramePr>
        <p:xfrm>
          <a:off x="0" y="0"/>
          <a:ext cx="146050" cy="158750"/>
        </p:xfrm>
        <a:graphic>
          <a:graphicData uri="http://schemas.openxmlformats.org/presentationml/2006/ole">
            <mc:AlternateContent xmlns:mc="http://schemas.openxmlformats.org/markup-compatibility/2006">
              <mc:Choice xmlns:v="urn:schemas-microsoft-com:vml" Requires="v">
                <p:oleObj spid="_x0000_s7172" name="think-cell Slide" r:id="rId5" imgW="0" imgH="0" progId="">
                  <p:embed/>
                </p:oleObj>
              </mc:Choice>
              <mc:Fallback>
                <p:oleObj name="think-cell Slide" r:id="rId5" imgW="0" imgH="0" progId="">
                  <p:embed/>
                  <p:pic>
                    <p:nvPicPr>
                      <p:cNvPr id="0" name=""/>
                      <p:cNvPicPr>
                        <a:picLocks noChangeArrowheads="1"/>
                      </p:cNvPicPr>
                      <p:nvPr/>
                    </p:nvPicPr>
                    <p:blipFill>
                      <a:blip>
                        <a:extLst>
                          <a:ext uri="{28A0092B-C50C-407E-A947-70E740481C1C}">
                            <a14:useLocalDpi xmlns:a14="http://schemas.microsoft.com/office/drawing/2010/main" val="0"/>
                          </a:ext>
                        </a:extLst>
                      </a:blip>
                      <a:srcRect/>
                      <a:stretch>
                        <a:fillRect/>
                      </a:stretch>
                    </p:blipFill>
                    <p:spPr bwMode="auto">
                      <a:xfrm>
                        <a:off x="0" y="0"/>
                        <a:ext cx="146050"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Placeholder 1"/>
          <p:cNvSpPr>
            <a:spLocks noGrp="1"/>
          </p:cNvSpPr>
          <p:nvPr>
            <p:ph type="ctrTitle"/>
            <p:custDataLst>
              <p:tags r:id="rId3"/>
            </p:custDataLst>
          </p:nvPr>
        </p:nvSpPr>
        <p:spPr>
          <a:xfrm>
            <a:off x="1142820" y="2618107"/>
            <a:ext cx="6207508" cy="1278000"/>
          </a:xfrm>
        </p:spPr>
        <p:txBody>
          <a:bodyPr/>
          <a:lstStyle>
            <a:lvl1pPr>
              <a:lnSpc>
                <a:spcPts val="4888"/>
              </a:lnSpc>
              <a:defRPr sz="5200" b="0">
                <a:solidFill>
                  <a:schemeClr val="tx2"/>
                </a:solidFill>
                <a:latin typeface="Times New Roman" pitchFamily="18" charset="0"/>
              </a:defRPr>
            </a:lvl1pPr>
          </a:lstStyle>
          <a:p>
            <a:r>
              <a:rPr lang="en-AU" noProof="0" smtClean="0"/>
              <a:t>Click to edit Master title style</a:t>
            </a:r>
            <a:endParaRPr lang="en-AU" noProof="0"/>
          </a:p>
        </p:txBody>
      </p:sp>
    </p:spTree>
    <p:extLst>
      <p:ext uri="{BB962C8B-B14F-4D97-AF65-F5344CB8AC3E}">
        <p14:creationId xmlns:p14="http://schemas.microsoft.com/office/powerpoint/2010/main" val="2680207503"/>
      </p:ext>
    </p:extLst>
  </p:cSld>
  <p:clrMapOvr>
    <a:overrideClrMapping bg1="dk1" tx1="lt1" bg2="dk2" tx2="lt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ea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smtClean="0"/>
              <a:t>Click to edit Master title style</a:t>
            </a:r>
            <a:endParaRPr lang="en-US"/>
          </a:p>
        </p:txBody>
      </p:sp>
    </p:spTree>
    <p:extLst>
      <p:ext uri="{BB962C8B-B14F-4D97-AF65-F5344CB8AC3E}">
        <p14:creationId xmlns:p14="http://schemas.microsoft.com/office/powerpoint/2010/main" val="63288510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Final Page">
    <p:spTree>
      <p:nvGrpSpPr>
        <p:cNvPr id="1" name=""/>
        <p:cNvGrpSpPr/>
        <p:nvPr/>
      </p:nvGrpSpPr>
      <p:grpSpPr>
        <a:xfrm>
          <a:off x="0" y="0"/>
          <a:ext cx="0" cy="0"/>
          <a:chOff x="0" y="0"/>
          <a:chExt cx="0" cy="0"/>
        </a:xfrm>
      </p:grpSpPr>
      <p:sp>
        <p:nvSpPr>
          <p:cNvPr id="3" name="Title 1"/>
          <p:cNvSpPr>
            <a:spLocks noGrp="1"/>
          </p:cNvSpPr>
          <p:nvPr>
            <p:ph type="title"/>
          </p:nvPr>
        </p:nvSpPr>
        <p:spPr>
          <a:xfrm>
            <a:off x="384175" y="1842952"/>
            <a:ext cx="8350250" cy="595311"/>
          </a:xfrm>
        </p:spPr>
        <p:txBody>
          <a:bodyPr/>
          <a:lstStyle/>
          <a:p>
            <a:r>
              <a:rPr lang="en-AU" sz="4400" smtClean="0"/>
              <a:t>Click to edit Master title style</a:t>
            </a:r>
            <a:endParaRPr lang="en-AU" sz="4400" dirty="0"/>
          </a:p>
        </p:txBody>
      </p:sp>
      <p:sp>
        <p:nvSpPr>
          <p:cNvPr id="4" name="Rectangle 3"/>
          <p:cNvSpPr/>
          <p:nvPr/>
        </p:nvSpPr>
        <p:spPr>
          <a:xfrm>
            <a:off x="0" y="4858439"/>
            <a:ext cx="9144000" cy="1999561"/>
          </a:xfrm>
          <a:prstGeom prst="rect">
            <a:avLst/>
          </a:prstGeom>
          <a:solidFill>
            <a:srgbClr val="00A1DE"/>
          </a:solidFill>
          <a:ln>
            <a:solidFill>
              <a:srgbClr val="00A1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rgbClr val="FFFFFF"/>
              </a:solidFill>
              <a:latin typeface="Arial"/>
            </a:endParaRPr>
          </a:p>
        </p:txBody>
      </p:sp>
      <p:sp>
        <p:nvSpPr>
          <p:cNvPr id="5" name="Text Placeholder 2"/>
          <p:cNvSpPr txBox="1">
            <a:spLocks/>
          </p:cNvSpPr>
          <p:nvPr/>
        </p:nvSpPr>
        <p:spPr>
          <a:xfrm>
            <a:off x="373416" y="2750154"/>
            <a:ext cx="3954789" cy="3412877"/>
          </a:xfrm>
          <a:prstGeom prst="rect">
            <a:avLst/>
          </a:prstGeom>
        </p:spPr>
        <p:txBody>
          <a:bodyPr wrap="square" lIns="0" tIns="0" rIns="0" bIns="0"/>
          <a:lstStyle>
            <a:lvl1pPr marL="358775" indent="-358775" algn="l" defTabSz="957263" rtl="0" eaLnBrk="1" fontAlgn="base" hangingPunct="1">
              <a:lnSpc>
                <a:spcPct val="106000"/>
              </a:lnSpc>
              <a:spcBef>
                <a:spcPts val="1344"/>
              </a:spcBef>
              <a:spcAft>
                <a:spcPts val="0"/>
              </a:spcAft>
              <a:buFont typeface="Arial" charset="0"/>
              <a:defRPr lang="en-US" sz="1400" kern="1200">
                <a:solidFill>
                  <a:schemeClr val="tx2"/>
                </a:solidFill>
                <a:latin typeface="+mn-lt"/>
                <a:ea typeface="+mn-ea"/>
                <a:cs typeface="+mn-cs"/>
              </a:defRPr>
            </a:lvl1pPr>
            <a:lvl2pPr marL="190500" indent="-190500" algn="l" defTabSz="957263" rtl="0" eaLnBrk="1" fontAlgn="base" hangingPunct="1">
              <a:lnSpc>
                <a:spcPct val="106000"/>
              </a:lnSpc>
              <a:spcBef>
                <a:spcPts val="1350"/>
              </a:spcBef>
              <a:spcAft>
                <a:spcPct val="0"/>
              </a:spcAft>
              <a:buFont typeface="Arial" charset="0"/>
              <a:buChar char="•"/>
              <a:defRPr lang="en-US" sz="1400" kern="1200" dirty="0">
                <a:solidFill>
                  <a:schemeClr val="tx2"/>
                </a:solidFill>
                <a:latin typeface="+mn-lt"/>
                <a:ea typeface="+mj-ea"/>
                <a:cs typeface="+mj-cs"/>
              </a:defRPr>
            </a:lvl2pPr>
            <a:lvl3pPr marL="373063" indent="-182563" algn="l" defTabSz="957263" rtl="0" eaLnBrk="1" fontAlgn="base" hangingPunct="1">
              <a:lnSpc>
                <a:spcPct val="106000"/>
              </a:lnSpc>
              <a:spcBef>
                <a:spcPts val="576"/>
              </a:spcBef>
              <a:spcAft>
                <a:spcPts val="0"/>
              </a:spcAft>
              <a:buFont typeface="Arial" charset="0"/>
              <a:buChar char="‒"/>
              <a:defRPr lang="en-US" sz="1200" kern="1200">
                <a:solidFill>
                  <a:schemeClr val="tx2"/>
                </a:solidFill>
                <a:latin typeface="+mn-lt"/>
                <a:ea typeface="+mj-ea"/>
                <a:cs typeface="+mj-cs"/>
              </a:defRPr>
            </a:lvl3pPr>
            <a:lvl4pPr marL="565150" indent="-190500" algn="l" defTabSz="957263" rtl="0" eaLnBrk="1" fontAlgn="base" hangingPunct="1">
              <a:lnSpc>
                <a:spcPct val="106000"/>
              </a:lnSpc>
              <a:spcBef>
                <a:spcPts val="576"/>
              </a:spcBef>
              <a:spcAft>
                <a:spcPts val="0"/>
              </a:spcAft>
              <a:buFont typeface="Arial" charset="0"/>
              <a:buChar char="•"/>
              <a:defRPr lang="en-US" sz="1200" kern="1200">
                <a:solidFill>
                  <a:schemeClr val="tx2"/>
                </a:solidFill>
                <a:latin typeface="+mn-lt"/>
                <a:ea typeface="+mj-ea"/>
                <a:cs typeface="+mj-cs"/>
              </a:defRPr>
            </a:lvl4pPr>
            <a:lvl5pPr marL="744538" indent="-179388" algn="l" defTabSz="957263" rtl="0" eaLnBrk="1" fontAlgn="base" hangingPunct="1">
              <a:lnSpc>
                <a:spcPct val="106000"/>
              </a:lnSpc>
              <a:spcBef>
                <a:spcPts val="576"/>
              </a:spcBef>
              <a:spcAft>
                <a:spcPts val="0"/>
              </a:spcAft>
              <a:buFont typeface="Arial" charset="0"/>
              <a:buChar char="‒"/>
              <a:defRPr lang="en-GB" sz="1200" kern="1200">
                <a:solidFill>
                  <a:schemeClr val="tx2"/>
                </a:solidFill>
                <a:latin typeface="+mn-lt"/>
                <a:ea typeface="+mj-ea"/>
                <a:cs typeface="+mj-cs"/>
              </a:defRPr>
            </a:lvl5pPr>
            <a:lvl6pPr marL="841606" indent="-171605" algn="l" defTabSz="859512" rtl="0" eaLnBrk="1" latinLnBrk="0" hangingPunct="1">
              <a:spcBef>
                <a:spcPts val="0"/>
              </a:spcBef>
              <a:spcAft>
                <a:spcPts val="282"/>
              </a:spcAft>
              <a:buFont typeface="Arial" pitchFamily="34" charset="0"/>
              <a:buChar char="•"/>
              <a:defRPr sz="1500" kern="1200" baseline="0">
                <a:solidFill>
                  <a:schemeClr val="accent1"/>
                </a:solidFill>
                <a:latin typeface="+mn-lt"/>
                <a:ea typeface="+mn-ea"/>
                <a:cs typeface="+mn-cs"/>
              </a:defRPr>
            </a:lvl6pPr>
            <a:lvl7pPr marL="1014702" indent="-173096" algn="l" defTabSz="859512" rtl="0" eaLnBrk="1" latinLnBrk="0" hangingPunct="1">
              <a:spcBef>
                <a:spcPts val="0"/>
              </a:spcBef>
              <a:spcAft>
                <a:spcPts val="282"/>
              </a:spcAft>
              <a:buFont typeface="Arial" pitchFamily="34" charset="0"/>
              <a:buChar char="‒"/>
              <a:defRPr sz="1300" kern="1200">
                <a:solidFill>
                  <a:schemeClr val="accent1"/>
                </a:solidFill>
                <a:latin typeface="+mn-lt"/>
                <a:ea typeface="+mn-ea"/>
                <a:cs typeface="+mn-cs"/>
              </a:defRPr>
            </a:lvl7pPr>
            <a:lvl8pPr marL="1177353" indent="-162651" algn="l" defTabSz="859512" rtl="0" eaLnBrk="1" latinLnBrk="0" hangingPunct="1">
              <a:spcBef>
                <a:spcPts val="0"/>
              </a:spcBef>
              <a:spcAft>
                <a:spcPts val="282"/>
              </a:spcAft>
              <a:buFont typeface="Arial" pitchFamily="34" charset="0"/>
              <a:buChar char="•"/>
              <a:defRPr sz="1300" kern="1200">
                <a:solidFill>
                  <a:schemeClr val="accent1"/>
                </a:solidFill>
                <a:latin typeface="+mn-lt"/>
                <a:ea typeface="+mn-ea"/>
                <a:cs typeface="+mn-cs"/>
              </a:defRPr>
            </a:lvl8pPr>
            <a:lvl9pPr marL="1348956" indent="-171605" algn="l" defTabSz="859512" rtl="0" eaLnBrk="1" latinLnBrk="0" hangingPunct="1">
              <a:spcBef>
                <a:spcPts val="0"/>
              </a:spcBef>
              <a:spcAft>
                <a:spcPts val="282"/>
              </a:spcAft>
              <a:buFont typeface="Arial" pitchFamily="34" charset="0"/>
              <a:buChar char="‒"/>
              <a:defRPr sz="1300" kern="1200">
                <a:solidFill>
                  <a:schemeClr val="accent1"/>
                </a:solidFill>
                <a:latin typeface="+mn-lt"/>
                <a:ea typeface="+mn-ea"/>
                <a:cs typeface="+mn-cs"/>
              </a:defRPr>
            </a:lvl9pPr>
          </a:lstStyle>
          <a:p>
            <a:r>
              <a:rPr lang="en-AU" b="1" dirty="0" smtClean="0">
                <a:solidFill>
                  <a:srgbClr val="000000"/>
                </a:solidFill>
                <a:latin typeface="Arial"/>
              </a:rPr>
              <a:t>Ian </a:t>
            </a:r>
            <a:r>
              <a:rPr lang="en-AU" b="1" dirty="0" err="1" smtClean="0">
                <a:solidFill>
                  <a:srgbClr val="000000"/>
                </a:solidFill>
                <a:latin typeface="Arial"/>
              </a:rPr>
              <a:t>Storie</a:t>
            </a:r>
            <a:endParaRPr lang="en-AU" b="1" dirty="0" smtClean="0">
              <a:solidFill>
                <a:srgbClr val="000000"/>
              </a:solidFill>
              <a:latin typeface="Arial"/>
            </a:endParaRPr>
          </a:p>
          <a:p>
            <a:r>
              <a:rPr lang="en-AU" dirty="0" smtClean="0">
                <a:solidFill>
                  <a:srgbClr val="000000"/>
                </a:solidFill>
                <a:latin typeface="Arial"/>
              </a:rPr>
              <a:t>Director, Business Development</a:t>
            </a:r>
          </a:p>
          <a:p>
            <a:r>
              <a:rPr lang="en-AU" dirty="0" smtClean="0">
                <a:solidFill>
                  <a:srgbClr val="000000"/>
                </a:solidFill>
                <a:latin typeface="Arial"/>
              </a:rPr>
              <a:t>intersective </a:t>
            </a:r>
          </a:p>
          <a:p>
            <a:r>
              <a:rPr lang="en-AU" dirty="0" smtClean="0">
                <a:solidFill>
                  <a:srgbClr val="000000"/>
                </a:solidFill>
                <a:latin typeface="Arial"/>
                <a:hlinkClick r:id="rId2"/>
              </a:rPr>
              <a:t>ian@intersective.com</a:t>
            </a:r>
            <a:endParaRPr lang="en-AU" dirty="0" smtClean="0">
              <a:solidFill>
                <a:srgbClr val="000000"/>
              </a:solidFill>
              <a:latin typeface="Arial"/>
            </a:endParaRPr>
          </a:p>
          <a:p>
            <a:r>
              <a:rPr dirty="0" smtClean="0">
                <a:solidFill>
                  <a:srgbClr val="000000"/>
                </a:solidFill>
                <a:latin typeface="Arial"/>
              </a:rPr>
              <a:t>Phone: +61 418 425 662</a:t>
            </a:r>
            <a:endParaRPr lang="en-AU" dirty="0">
              <a:solidFill>
                <a:srgbClr val="000000"/>
              </a:solidFill>
              <a:latin typeface="Arial"/>
            </a:endParaRPr>
          </a:p>
        </p:txBody>
      </p:sp>
      <p:pic>
        <p:nvPicPr>
          <p:cNvPr id="8" name="Picture 7" descr="C:\Users\W\Documents\My Dropbox\Intersective\03 Technology\Website\intersective-logo (2).PNG"/>
          <p:cNvPicPr/>
          <p:nvPr/>
        </p:nvPicPr>
        <p:blipFill rotWithShape="1">
          <a:blip r:embed="rId3" cstate="print"/>
          <a:srcRect r="28124"/>
          <a:stretch/>
        </p:blipFill>
        <p:spPr bwMode="auto">
          <a:xfrm>
            <a:off x="304056" y="292120"/>
            <a:ext cx="2393107" cy="654206"/>
          </a:xfrm>
          <a:prstGeom prst="rect">
            <a:avLst/>
          </a:prstGeom>
          <a:noFill/>
          <a:ln w="9525">
            <a:noFill/>
            <a:miter lim="800000"/>
            <a:headEnd/>
            <a:tailEnd/>
          </a:ln>
        </p:spPr>
      </p:pic>
      <p:pic>
        <p:nvPicPr>
          <p:cNvPr id="9" name="Picture 8"/>
          <p:cNvPicPr>
            <a:picLocks noChangeAspect="1"/>
          </p:cNvPicPr>
          <p:nvPr/>
        </p:nvPicPr>
        <p:blipFill>
          <a:blip r:embed="rId4" cstate="print"/>
          <a:stretch>
            <a:fillRect/>
          </a:stretch>
        </p:blipFill>
        <p:spPr>
          <a:xfrm>
            <a:off x="4048282" y="313869"/>
            <a:ext cx="1605555" cy="545645"/>
          </a:xfrm>
          <a:prstGeom prst="rect">
            <a:avLst/>
          </a:prstGeom>
        </p:spPr>
      </p:pic>
      <p:sp>
        <p:nvSpPr>
          <p:cNvPr id="10" name="TextBox 9"/>
          <p:cNvSpPr txBox="1"/>
          <p:nvPr/>
        </p:nvSpPr>
        <p:spPr>
          <a:xfrm>
            <a:off x="1071461" y="666750"/>
            <a:ext cx="2031623" cy="241980"/>
          </a:xfrm>
          <a:prstGeom prst="rect">
            <a:avLst/>
          </a:prstGeom>
          <a:noFill/>
        </p:spPr>
        <p:txBody>
          <a:bodyPr wrap="none" lIns="36000" tIns="36000" rIns="36000" bIns="36000" rtlCol="0">
            <a:spAutoFit/>
          </a:bodyPr>
          <a:lstStyle/>
          <a:p>
            <a:r>
              <a:rPr lang="en-US" sz="1100" dirty="0" smtClean="0">
                <a:solidFill>
                  <a:prstClr val="black">
                    <a:lumMod val="65000"/>
                    <a:lumOff val="35000"/>
                  </a:prstClr>
                </a:solidFill>
                <a:latin typeface="Helvetica"/>
                <a:cs typeface="Helvetica"/>
              </a:rPr>
              <a:t>experiential education services</a:t>
            </a:r>
          </a:p>
        </p:txBody>
      </p:sp>
      <p:sp>
        <p:nvSpPr>
          <p:cNvPr id="11" name="TextBox 10"/>
          <p:cNvSpPr txBox="1"/>
          <p:nvPr/>
        </p:nvSpPr>
        <p:spPr>
          <a:xfrm>
            <a:off x="4523737" y="666750"/>
            <a:ext cx="1560290" cy="241980"/>
          </a:xfrm>
          <a:prstGeom prst="rect">
            <a:avLst/>
          </a:prstGeom>
          <a:noFill/>
        </p:spPr>
        <p:txBody>
          <a:bodyPr wrap="none" lIns="36000" tIns="36000" rIns="36000" bIns="36000" rtlCol="0">
            <a:spAutoFit/>
          </a:bodyPr>
          <a:lstStyle/>
          <a:p>
            <a:r>
              <a:rPr lang="en-US" sz="1100" b="1" dirty="0" smtClean="0">
                <a:solidFill>
                  <a:prstClr val="black"/>
                </a:solidFill>
                <a:latin typeface="Bariol Light"/>
                <a:cs typeface="Bariol Light"/>
              </a:rPr>
              <a:t>project learning technology</a:t>
            </a:r>
          </a:p>
        </p:txBody>
      </p:sp>
    </p:spTree>
    <p:extLst>
      <p:ext uri="{BB962C8B-B14F-4D97-AF65-F5344CB8AC3E}">
        <p14:creationId xmlns:p14="http://schemas.microsoft.com/office/powerpoint/2010/main" val="28823601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9" name="Rounded Rectangle 8"/>
          <p:cNvSpPr/>
          <p:nvPr/>
        </p:nvSpPr>
        <p:spPr>
          <a:xfrm rot="907748">
            <a:off x="-865440" y="850599"/>
            <a:ext cx="3615441" cy="6151724"/>
          </a:xfrm>
          <a:custGeom>
            <a:avLst/>
            <a:gdLst/>
            <a:ahLst/>
            <a:cxnLst/>
            <a:rect l="l" t="t" r="r" b="b"/>
            <a:pathLst>
              <a:path w="3615441" h="6151724">
                <a:moveTo>
                  <a:pt x="0" y="0"/>
                </a:moveTo>
                <a:lnTo>
                  <a:pt x="3533351" y="0"/>
                </a:lnTo>
                <a:cubicBezTo>
                  <a:pt x="3578688" y="0"/>
                  <a:pt x="3615441" y="36753"/>
                  <a:pt x="3615441" y="82090"/>
                </a:cubicBezTo>
                <a:lnTo>
                  <a:pt x="3615441" y="5623909"/>
                </a:lnTo>
                <a:lnTo>
                  <a:pt x="1663219" y="6151724"/>
                </a:lnTo>
                <a:close/>
              </a:path>
            </a:pathLst>
          </a:custGeom>
          <a:solidFill>
            <a:schemeClr val="bg1">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p:cNvSpPr/>
          <p:nvPr/>
        </p:nvSpPr>
        <p:spPr>
          <a:xfrm rot="907748">
            <a:off x="17749" y="-511509"/>
            <a:ext cx="3735394" cy="1387781"/>
          </a:xfrm>
          <a:custGeom>
            <a:avLst/>
            <a:gdLst/>
            <a:ahLst/>
            <a:cxnLst/>
            <a:rect l="l" t="t" r="r" b="b"/>
            <a:pathLst>
              <a:path w="3735394" h="1387781">
                <a:moveTo>
                  <a:pt x="0" y="1009924"/>
                </a:moveTo>
                <a:lnTo>
                  <a:pt x="3735394" y="0"/>
                </a:lnTo>
                <a:lnTo>
                  <a:pt x="3735394" y="1305691"/>
                </a:lnTo>
                <a:cubicBezTo>
                  <a:pt x="3735394" y="1351028"/>
                  <a:pt x="3698641" y="1387781"/>
                  <a:pt x="3653304" y="1387781"/>
                </a:cubicBezTo>
                <a:lnTo>
                  <a:pt x="102160" y="1387781"/>
                </a:lnTo>
                <a:close/>
              </a:path>
            </a:pathLst>
          </a:custGeom>
          <a:solidFill>
            <a:schemeClr val="bg1">
              <a:alpha val="3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p:cNvSpPr/>
          <p:nvPr/>
        </p:nvSpPr>
        <p:spPr>
          <a:xfrm rot="907748">
            <a:off x="2146801" y="6590199"/>
            <a:ext cx="1981025" cy="535602"/>
          </a:xfrm>
          <a:custGeom>
            <a:avLst/>
            <a:gdLst/>
            <a:ahLst/>
            <a:cxnLst/>
            <a:rect l="l" t="t" r="r" b="b"/>
            <a:pathLst>
              <a:path w="1981025" h="535602">
                <a:moveTo>
                  <a:pt x="50137" y="6451"/>
                </a:moveTo>
                <a:cubicBezTo>
                  <a:pt x="59958" y="2297"/>
                  <a:pt x="70756" y="0"/>
                  <a:pt x="82090" y="0"/>
                </a:cubicBezTo>
                <a:lnTo>
                  <a:pt x="1981025" y="0"/>
                </a:lnTo>
                <a:lnTo>
                  <a:pt x="0" y="535602"/>
                </a:lnTo>
                <a:lnTo>
                  <a:pt x="0" y="82090"/>
                </a:lnTo>
                <a:cubicBezTo>
                  <a:pt x="0" y="48087"/>
                  <a:pt x="20674" y="18913"/>
                  <a:pt x="50137" y="6451"/>
                </a:cubicBezTo>
                <a:close/>
              </a:path>
            </a:pathLst>
          </a:custGeom>
          <a:solidFill>
            <a:schemeClr val="bg1">
              <a:alpha val="2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p:cNvSpPr/>
          <p:nvPr/>
        </p:nvSpPr>
        <p:spPr>
          <a:xfrm rot="907748">
            <a:off x="3185141" y="-553633"/>
            <a:ext cx="6782931" cy="7826540"/>
          </a:xfrm>
          <a:custGeom>
            <a:avLst/>
            <a:gdLst/>
            <a:ahLst/>
            <a:cxnLst/>
            <a:rect l="l" t="t" r="r" b="b"/>
            <a:pathLst>
              <a:path w="6782931" h="7826540">
                <a:moveTo>
                  <a:pt x="0" y="1349945"/>
                </a:moveTo>
                <a:lnTo>
                  <a:pt x="4993024" y="0"/>
                </a:lnTo>
                <a:lnTo>
                  <a:pt x="6782931" y="6620302"/>
                </a:lnTo>
                <a:lnTo>
                  <a:pt x="2321435" y="7826540"/>
                </a:lnTo>
                <a:lnTo>
                  <a:pt x="82090" y="7826540"/>
                </a:lnTo>
                <a:cubicBezTo>
                  <a:pt x="36753" y="7826540"/>
                  <a:pt x="0" y="7789787"/>
                  <a:pt x="0" y="7744450"/>
                </a:cubicBezTo>
                <a:close/>
              </a:path>
            </a:pathLst>
          </a:custGeom>
          <a:solidFill>
            <a:schemeClr val="bg1">
              <a:alpha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rot="-4500000">
            <a:off x="-633894" y="2921988"/>
            <a:ext cx="5064953" cy="1695631"/>
          </a:xfrm>
        </p:spPr>
        <p:txBody>
          <a:bodyPr/>
          <a:lstStyle/>
          <a:p>
            <a:r>
              <a:rPr lang="en-AU" smtClean="0"/>
              <a:t>Click to edit Master title style</a:t>
            </a:r>
            <a:endParaRPr lang="en-US"/>
          </a:p>
        </p:txBody>
      </p:sp>
      <p:sp>
        <p:nvSpPr>
          <p:cNvPr id="3" name="Content Placeholder 2"/>
          <p:cNvSpPr>
            <a:spLocks noGrp="1"/>
          </p:cNvSpPr>
          <p:nvPr>
            <p:ph idx="1"/>
          </p:nvPr>
        </p:nvSpPr>
        <p:spPr>
          <a:xfrm rot="900000">
            <a:off x="3479028" y="959716"/>
            <a:ext cx="4658735" cy="5077623"/>
          </a:xfrm>
        </p:spPr>
        <p:txBody>
          <a:bodyPr anchor="ctr"/>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US" dirty="0"/>
          </a:p>
        </p:txBody>
      </p:sp>
      <p:sp>
        <p:nvSpPr>
          <p:cNvPr id="4" name="Date Placeholder 3"/>
          <p:cNvSpPr>
            <a:spLocks noGrp="1"/>
          </p:cNvSpPr>
          <p:nvPr>
            <p:ph type="dt" sz="half" idx="10"/>
          </p:nvPr>
        </p:nvSpPr>
        <p:spPr>
          <a:xfrm rot="900000">
            <a:off x="1690988" y="608314"/>
            <a:ext cx="1789355" cy="365125"/>
          </a:xfrm>
        </p:spPr>
        <p:txBody>
          <a:bodyPr/>
          <a:lstStyle/>
          <a:p>
            <a:fld id="{BA6DCFDB-47CC-7A45-973D-59F37B3C7EB9}" type="datetimeFigureOut">
              <a:rPr lang="en-US" smtClean="0"/>
              <a:t>11/17/15</a:t>
            </a:fld>
            <a:endParaRPr lang="en-US"/>
          </a:p>
        </p:txBody>
      </p:sp>
      <p:sp>
        <p:nvSpPr>
          <p:cNvPr id="5" name="Footer Placeholder 4"/>
          <p:cNvSpPr>
            <a:spLocks noGrp="1"/>
          </p:cNvSpPr>
          <p:nvPr>
            <p:ph type="ftr" sz="quarter" idx="11"/>
          </p:nvPr>
        </p:nvSpPr>
        <p:spPr>
          <a:xfrm rot="900000">
            <a:off x="3103620" y="6177546"/>
            <a:ext cx="2392237" cy="365125"/>
          </a:xfrm>
        </p:spPr>
        <p:txBody>
          <a:bodyPr/>
          <a:lstStyle/>
          <a:p>
            <a:endParaRPr lang="en-US"/>
          </a:p>
        </p:txBody>
      </p:sp>
      <p:sp>
        <p:nvSpPr>
          <p:cNvPr id="6" name="Slide Number Placeholder 5"/>
          <p:cNvSpPr>
            <a:spLocks noGrp="1"/>
          </p:cNvSpPr>
          <p:nvPr>
            <p:ph type="sldNum" sz="quarter" idx="12"/>
          </p:nvPr>
        </p:nvSpPr>
        <p:spPr>
          <a:xfrm rot="900000">
            <a:off x="1265370" y="300797"/>
            <a:ext cx="2287319" cy="365125"/>
          </a:xfrm>
        </p:spPr>
        <p:txBody>
          <a:bodyPr/>
          <a:lstStyle/>
          <a:p>
            <a:fld id="{6EE891A6-F78A-764B-9FFE-8F5E5DD07234}" type="slidenum">
              <a:rPr lang="en-US" smtClean="0"/>
              <a:t>‹#›</a:t>
            </a:fld>
            <a:endParaRPr lang="en-US"/>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Final Page - CEO">
    <p:spTree>
      <p:nvGrpSpPr>
        <p:cNvPr id="1" name=""/>
        <p:cNvGrpSpPr/>
        <p:nvPr/>
      </p:nvGrpSpPr>
      <p:grpSpPr>
        <a:xfrm>
          <a:off x="0" y="0"/>
          <a:ext cx="0" cy="0"/>
          <a:chOff x="0" y="0"/>
          <a:chExt cx="0" cy="0"/>
        </a:xfrm>
      </p:grpSpPr>
      <p:sp>
        <p:nvSpPr>
          <p:cNvPr id="3" name="Title 1"/>
          <p:cNvSpPr>
            <a:spLocks noGrp="1"/>
          </p:cNvSpPr>
          <p:nvPr>
            <p:ph type="title"/>
          </p:nvPr>
        </p:nvSpPr>
        <p:spPr>
          <a:xfrm>
            <a:off x="384175" y="1842952"/>
            <a:ext cx="8350250" cy="595311"/>
          </a:xfrm>
        </p:spPr>
        <p:txBody>
          <a:bodyPr/>
          <a:lstStyle/>
          <a:p>
            <a:r>
              <a:rPr lang="en-AU" sz="4400" smtClean="0"/>
              <a:t>Click to edit Master title style</a:t>
            </a:r>
            <a:endParaRPr lang="en-AU" sz="4400" dirty="0"/>
          </a:p>
        </p:txBody>
      </p:sp>
      <p:sp>
        <p:nvSpPr>
          <p:cNvPr id="4" name="Rectangle 3"/>
          <p:cNvSpPr/>
          <p:nvPr/>
        </p:nvSpPr>
        <p:spPr>
          <a:xfrm>
            <a:off x="0" y="4858439"/>
            <a:ext cx="9144000" cy="1999561"/>
          </a:xfrm>
          <a:prstGeom prst="rect">
            <a:avLst/>
          </a:prstGeom>
          <a:solidFill>
            <a:srgbClr val="00A1DE"/>
          </a:solidFill>
          <a:ln>
            <a:solidFill>
              <a:srgbClr val="00A1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rgbClr val="FFFFFF"/>
              </a:solidFill>
              <a:latin typeface="Arial"/>
            </a:endParaRPr>
          </a:p>
        </p:txBody>
      </p:sp>
      <p:sp>
        <p:nvSpPr>
          <p:cNvPr id="5" name="Text Placeholder 2"/>
          <p:cNvSpPr txBox="1">
            <a:spLocks/>
          </p:cNvSpPr>
          <p:nvPr/>
        </p:nvSpPr>
        <p:spPr>
          <a:xfrm>
            <a:off x="373416" y="2750154"/>
            <a:ext cx="3954789" cy="3412877"/>
          </a:xfrm>
          <a:prstGeom prst="rect">
            <a:avLst/>
          </a:prstGeom>
        </p:spPr>
        <p:txBody>
          <a:bodyPr wrap="square" lIns="0" tIns="0" rIns="0" bIns="0"/>
          <a:lstStyle>
            <a:lvl1pPr marL="358775" indent="-358775" algn="l" defTabSz="957263" rtl="0" eaLnBrk="1" fontAlgn="base" hangingPunct="1">
              <a:lnSpc>
                <a:spcPct val="106000"/>
              </a:lnSpc>
              <a:spcBef>
                <a:spcPts val="1344"/>
              </a:spcBef>
              <a:spcAft>
                <a:spcPts val="0"/>
              </a:spcAft>
              <a:buFont typeface="Arial" charset="0"/>
              <a:defRPr lang="en-US" sz="1400" kern="1200">
                <a:solidFill>
                  <a:schemeClr val="tx2"/>
                </a:solidFill>
                <a:latin typeface="+mn-lt"/>
                <a:ea typeface="+mn-ea"/>
                <a:cs typeface="+mn-cs"/>
              </a:defRPr>
            </a:lvl1pPr>
            <a:lvl2pPr marL="190500" indent="-190500" algn="l" defTabSz="957263" rtl="0" eaLnBrk="1" fontAlgn="base" hangingPunct="1">
              <a:lnSpc>
                <a:spcPct val="106000"/>
              </a:lnSpc>
              <a:spcBef>
                <a:spcPts val="1350"/>
              </a:spcBef>
              <a:spcAft>
                <a:spcPct val="0"/>
              </a:spcAft>
              <a:buFont typeface="Arial" charset="0"/>
              <a:buChar char="•"/>
              <a:defRPr lang="en-US" sz="1400" kern="1200" dirty="0">
                <a:solidFill>
                  <a:schemeClr val="tx2"/>
                </a:solidFill>
                <a:latin typeface="+mn-lt"/>
                <a:ea typeface="+mj-ea"/>
                <a:cs typeface="+mj-cs"/>
              </a:defRPr>
            </a:lvl2pPr>
            <a:lvl3pPr marL="373063" indent="-182563" algn="l" defTabSz="957263" rtl="0" eaLnBrk="1" fontAlgn="base" hangingPunct="1">
              <a:lnSpc>
                <a:spcPct val="106000"/>
              </a:lnSpc>
              <a:spcBef>
                <a:spcPts val="576"/>
              </a:spcBef>
              <a:spcAft>
                <a:spcPts val="0"/>
              </a:spcAft>
              <a:buFont typeface="Arial" charset="0"/>
              <a:buChar char="‒"/>
              <a:defRPr lang="en-US" sz="1200" kern="1200">
                <a:solidFill>
                  <a:schemeClr val="tx2"/>
                </a:solidFill>
                <a:latin typeface="+mn-lt"/>
                <a:ea typeface="+mj-ea"/>
                <a:cs typeface="+mj-cs"/>
              </a:defRPr>
            </a:lvl3pPr>
            <a:lvl4pPr marL="565150" indent="-190500" algn="l" defTabSz="957263" rtl="0" eaLnBrk="1" fontAlgn="base" hangingPunct="1">
              <a:lnSpc>
                <a:spcPct val="106000"/>
              </a:lnSpc>
              <a:spcBef>
                <a:spcPts val="576"/>
              </a:spcBef>
              <a:spcAft>
                <a:spcPts val="0"/>
              </a:spcAft>
              <a:buFont typeface="Arial" charset="0"/>
              <a:buChar char="•"/>
              <a:defRPr lang="en-US" sz="1200" kern="1200">
                <a:solidFill>
                  <a:schemeClr val="tx2"/>
                </a:solidFill>
                <a:latin typeface="+mn-lt"/>
                <a:ea typeface="+mj-ea"/>
                <a:cs typeface="+mj-cs"/>
              </a:defRPr>
            </a:lvl4pPr>
            <a:lvl5pPr marL="744538" indent="-179388" algn="l" defTabSz="957263" rtl="0" eaLnBrk="1" fontAlgn="base" hangingPunct="1">
              <a:lnSpc>
                <a:spcPct val="106000"/>
              </a:lnSpc>
              <a:spcBef>
                <a:spcPts val="576"/>
              </a:spcBef>
              <a:spcAft>
                <a:spcPts val="0"/>
              </a:spcAft>
              <a:buFont typeface="Arial" charset="0"/>
              <a:buChar char="‒"/>
              <a:defRPr lang="en-GB" sz="1200" kern="1200">
                <a:solidFill>
                  <a:schemeClr val="tx2"/>
                </a:solidFill>
                <a:latin typeface="+mn-lt"/>
                <a:ea typeface="+mj-ea"/>
                <a:cs typeface="+mj-cs"/>
              </a:defRPr>
            </a:lvl5pPr>
            <a:lvl6pPr marL="841606" indent="-171605" algn="l" defTabSz="859512" rtl="0" eaLnBrk="1" latinLnBrk="0" hangingPunct="1">
              <a:spcBef>
                <a:spcPts val="0"/>
              </a:spcBef>
              <a:spcAft>
                <a:spcPts val="282"/>
              </a:spcAft>
              <a:buFont typeface="Arial" pitchFamily="34" charset="0"/>
              <a:buChar char="•"/>
              <a:defRPr sz="1500" kern="1200" baseline="0">
                <a:solidFill>
                  <a:schemeClr val="accent1"/>
                </a:solidFill>
                <a:latin typeface="+mn-lt"/>
                <a:ea typeface="+mn-ea"/>
                <a:cs typeface="+mn-cs"/>
              </a:defRPr>
            </a:lvl6pPr>
            <a:lvl7pPr marL="1014702" indent="-173096" algn="l" defTabSz="859512" rtl="0" eaLnBrk="1" latinLnBrk="0" hangingPunct="1">
              <a:spcBef>
                <a:spcPts val="0"/>
              </a:spcBef>
              <a:spcAft>
                <a:spcPts val="282"/>
              </a:spcAft>
              <a:buFont typeface="Arial" pitchFamily="34" charset="0"/>
              <a:buChar char="‒"/>
              <a:defRPr sz="1300" kern="1200">
                <a:solidFill>
                  <a:schemeClr val="accent1"/>
                </a:solidFill>
                <a:latin typeface="+mn-lt"/>
                <a:ea typeface="+mn-ea"/>
                <a:cs typeface="+mn-cs"/>
              </a:defRPr>
            </a:lvl7pPr>
            <a:lvl8pPr marL="1177353" indent="-162651" algn="l" defTabSz="859512" rtl="0" eaLnBrk="1" latinLnBrk="0" hangingPunct="1">
              <a:spcBef>
                <a:spcPts val="0"/>
              </a:spcBef>
              <a:spcAft>
                <a:spcPts val="282"/>
              </a:spcAft>
              <a:buFont typeface="Arial" pitchFamily="34" charset="0"/>
              <a:buChar char="•"/>
              <a:defRPr sz="1300" kern="1200">
                <a:solidFill>
                  <a:schemeClr val="accent1"/>
                </a:solidFill>
                <a:latin typeface="+mn-lt"/>
                <a:ea typeface="+mn-ea"/>
                <a:cs typeface="+mn-cs"/>
              </a:defRPr>
            </a:lvl8pPr>
            <a:lvl9pPr marL="1348956" indent="-171605" algn="l" defTabSz="859512" rtl="0" eaLnBrk="1" latinLnBrk="0" hangingPunct="1">
              <a:spcBef>
                <a:spcPts val="0"/>
              </a:spcBef>
              <a:spcAft>
                <a:spcPts val="282"/>
              </a:spcAft>
              <a:buFont typeface="Arial" pitchFamily="34" charset="0"/>
              <a:buChar char="‒"/>
              <a:defRPr sz="1300" kern="1200">
                <a:solidFill>
                  <a:schemeClr val="accent1"/>
                </a:solidFill>
                <a:latin typeface="+mn-lt"/>
                <a:ea typeface="+mn-ea"/>
                <a:cs typeface="+mn-cs"/>
              </a:defRPr>
            </a:lvl9pPr>
          </a:lstStyle>
          <a:p>
            <a:r>
              <a:rPr lang="en-AU" b="1" dirty="0" smtClean="0">
                <a:solidFill>
                  <a:srgbClr val="000000"/>
                </a:solidFill>
                <a:latin typeface="Arial"/>
              </a:rPr>
              <a:t>Wes Sonnenreich</a:t>
            </a:r>
          </a:p>
          <a:p>
            <a:r>
              <a:rPr lang="en-AU" dirty="0" smtClean="0">
                <a:solidFill>
                  <a:srgbClr val="000000"/>
                </a:solidFill>
                <a:latin typeface="Arial"/>
              </a:rPr>
              <a:t>CEO</a:t>
            </a:r>
          </a:p>
          <a:p>
            <a:r>
              <a:rPr lang="en-AU" dirty="0" smtClean="0">
                <a:solidFill>
                  <a:srgbClr val="000000"/>
                </a:solidFill>
                <a:latin typeface="Arial"/>
              </a:rPr>
              <a:t>intersective </a:t>
            </a:r>
          </a:p>
          <a:p>
            <a:r>
              <a:rPr lang="en-AU" dirty="0" smtClean="0">
                <a:solidFill>
                  <a:srgbClr val="000000"/>
                </a:solidFill>
                <a:latin typeface="Arial"/>
                <a:hlinkClick r:id="rId2"/>
              </a:rPr>
              <a:t>wes@intersective.com</a:t>
            </a:r>
            <a:endParaRPr lang="en-AU" dirty="0" smtClean="0">
              <a:solidFill>
                <a:srgbClr val="000000"/>
              </a:solidFill>
              <a:latin typeface="Arial"/>
            </a:endParaRPr>
          </a:p>
          <a:p>
            <a:r>
              <a:rPr dirty="0" smtClean="0">
                <a:solidFill>
                  <a:srgbClr val="000000"/>
                </a:solidFill>
                <a:latin typeface="Arial"/>
              </a:rPr>
              <a:t>Phone: +61 0410 366 289</a:t>
            </a:r>
            <a:endParaRPr lang="en-AU" dirty="0">
              <a:solidFill>
                <a:srgbClr val="000000"/>
              </a:solidFill>
              <a:latin typeface="Arial"/>
            </a:endParaRPr>
          </a:p>
        </p:txBody>
      </p:sp>
      <p:pic>
        <p:nvPicPr>
          <p:cNvPr id="8" name="Picture 7" descr="C:\Users\W\Documents\My Dropbox\Intersective\03 Technology\Website\intersective-logo (2).PNG"/>
          <p:cNvPicPr/>
          <p:nvPr/>
        </p:nvPicPr>
        <p:blipFill rotWithShape="1">
          <a:blip r:embed="rId3" cstate="print"/>
          <a:srcRect r="28124"/>
          <a:stretch/>
        </p:blipFill>
        <p:spPr bwMode="auto">
          <a:xfrm>
            <a:off x="304056" y="292120"/>
            <a:ext cx="2393107" cy="654206"/>
          </a:xfrm>
          <a:prstGeom prst="rect">
            <a:avLst/>
          </a:prstGeom>
          <a:noFill/>
          <a:ln w="9525">
            <a:noFill/>
            <a:miter lim="800000"/>
            <a:headEnd/>
            <a:tailEnd/>
          </a:ln>
        </p:spPr>
      </p:pic>
      <p:pic>
        <p:nvPicPr>
          <p:cNvPr id="9" name="Picture 8"/>
          <p:cNvPicPr>
            <a:picLocks noChangeAspect="1"/>
          </p:cNvPicPr>
          <p:nvPr/>
        </p:nvPicPr>
        <p:blipFill>
          <a:blip r:embed="rId4" cstate="print"/>
          <a:stretch>
            <a:fillRect/>
          </a:stretch>
        </p:blipFill>
        <p:spPr>
          <a:xfrm>
            <a:off x="4048282" y="313869"/>
            <a:ext cx="1605555" cy="545645"/>
          </a:xfrm>
          <a:prstGeom prst="rect">
            <a:avLst/>
          </a:prstGeom>
        </p:spPr>
      </p:pic>
      <p:sp>
        <p:nvSpPr>
          <p:cNvPr id="10" name="TextBox 9"/>
          <p:cNvSpPr txBox="1"/>
          <p:nvPr/>
        </p:nvSpPr>
        <p:spPr>
          <a:xfrm>
            <a:off x="1071461" y="666750"/>
            <a:ext cx="2031623" cy="241980"/>
          </a:xfrm>
          <a:prstGeom prst="rect">
            <a:avLst/>
          </a:prstGeom>
          <a:noFill/>
        </p:spPr>
        <p:txBody>
          <a:bodyPr wrap="none" lIns="36000" tIns="36000" rIns="36000" bIns="36000" rtlCol="0">
            <a:spAutoFit/>
          </a:bodyPr>
          <a:lstStyle/>
          <a:p>
            <a:r>
              <a:rPr lang="en-US" sz="1100" dirty="0" smtClean="0">
                <a:solidFill>
                  <a:prstClr val="black">
                    <a:lumMod val="65000"/>
                    <a:lumOff val="35000"/>
                  </a:prstClr>
                </a:solidFill>
                <a:latin typeface="Helvetica"/>
                <a:cs typeface="Helvetica"/>
              </a:rPr>
              <a:t>experiential education services</a:t>
            </a:r>
          </a:p>
        </p:txBody>
      </p:sp>
      <p:sp>
        <p:nvSpPr>
          <p:cNvPr id="11" name="TextBox 10"/>
          <p:cNvSpPr txBox="1"/>
          <p:nvPr/>
        </p:nvSpPr>
        <p:spPr>
          <a:xfrm>
            <a:off x="4523737" y="666750"/>
            <a:ext cx="1597048" cy="241980"/>
          </a:xfrm>
          <a:prstGeom prst="rect">
            <a:avLst/>
          </a:prstGeom>
          <a:noFill/>
        </p:spPr>
        <p:txBody>
          <a:bodyPr wrap="none" lIns="36000" tIns="36000" rIns="36000" bIns="36000" rtlCol="0">
            <a:spAutoFit/>
          </a:bodyPr>
          <a:lstStyle/>
          <a:p>
            <a:r>
              <a:rPr lang="en-US" sz="1100" b="1" dirty="0" smtClean="0">
                <a:solidFill>
                  <a:prstClr val="black"/>
                </a:solidFill>
                <a:latin typeface="Bariol Light"/>
                <a:cs typeface="Bariol Light"/>
              </a:rPr>
              <a:t>project learning technology</a:t>
            </a:r>
          </a:p>
        </p:txBody>
      </p:sp>
    </p:spTree>
    <p:extLst>
      <p:ext uri="{BB962C8B-B14F-4D97-AF65-F5344CB8AC3E}">
        <p14:creationId xmlns:p14="http://schemas.microsoft.com/office/powerpoint/2010/main" val="60448986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AU" smtClean="0"/>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AU" smtClean="0"/>
              <a:t>Click to edit Master subtitle style</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02E612F2-6CA5-214B-A9FB-8216B17F2FF3}" type="datetimeFigureOut">
              <a:rPr lang="en-US" smtClean="0">
                <a:solidFill>
                  <a:prstClr val="black"/>
                </a:solidFill>
                <a:latin typeface="Arial"/>
              </a:rPr>
              <a:pPr/>
              <a:t>11/17/15</a:t>
            </a:fld>
            <a:endParaRPr lang="en-US">
              <a:solidFill>
                <a:prstClr val="black"/>
              </a:solidFill>
              <a:latin typeface="Arial"/>
            </a:endParaRPr>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solidFill>
                <a:prstClr val="black"/>
              </a:solidFill>
              <a:latin typeface="Arial"/>
            </a:endParaRPr>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77D17B7E-FD3D-DC49-A49C-6EA34215728A}" type="slidenum">
              <a:rPr lang="en-US" smtClean="0">
                <a:solidFill>
                  <a:prstClr val="black"/>
                </a:solidFill>
                <a:latin typeface="Arial"/>
              </a:rPr>
              <a:pPr/>
              <a:t>‹#›</a:t>
            </a:fld>
            <a:endParaRPr lang="en-US">
              <a:solidFill>
                <a:prstClr val="black"/>
              </a:solidFill>
              <a:latin typeface="Arial"/>
            </a:endParaRPr>
          </a:p>
        </p:txBody>
      </p:sp>
    </p:spTree>
    <p:extLst>
      <p:ext uri="{BB962C8B-B14F-4D97-AF65-F5344CB8AC3E}">
        <p14:creationId xmlns:p14="http://schemas.microsoft.com/office/powerpoint/2010/main" val="29175688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itle Slide 3">
    <p:spTree>
      <p:nvGrpSpPr>
        <p:cNvPr id="1" name=""/>
        <p:cNvGrpSpPr/>
        <p:nvPr/>
      </p:nvGrpSpPr>
      <p:grpSpPr>
        <a:xfrm>
          <a:off x="0" y="0"/>
          <a:ext cx="0" cy="0"/>
          <a:chOff x="0" y="0"/>
          <a:chExt cx="0" cy="0"/>
        </a:xfrm>
      </p:grpSpPr>
      <p:sp>
        <p:nvSpPr>
          <p:cNvPr id="2" name="Title 1"/>
          <p:cNvSpPr>
            <a:spLocks noGrp="1"/>
          </p:cNvSpPr>
          <p:nvPr>
            <p:ph type="ctrTitle"/>
          </p:nvPr>
        </p:nvSpPr>
        <p:spPr>
          <a:xfrm>
            <a:off x="621838" y="1093316"/>
            <a:ext cx="4878856" cy="849600"/>
          </a:xfrm>
          <a:prstGeom prst="rect">
            <a:avLst/>
          </a:prstGeom>
        </p:spPr>
        <p:txBody>
          <a:bodyPr/>
          <a:lstStyle>
            <a:lvl1pPr>
              <a:defRPr sz="2500">
                <a:solidFill>
                  <a:schemeClr val="accent1"/>
                </a:solidFill>
              </a:defRPr>
            </a:lvl1pPr>
          </a:lstStyle>
          <a:p>
            <a:r>
              <a:rPr lang="en-US" dirty="0" smtClean="0"/>
              <a:t>Click to edit Master title style</a:t>
            </a:r>
            <a:endParaRPr lang="en-GB" dirty="0"/>
          </a:p>
        </p:txBody>
      </p:sp>
      <p:sp>
        <p:nvSpPr>
          <p:cNvPr id="3" name="Subtitle 2"/>
          <p:cNvSpPr>
            <a:spLocks noGrp="1"/>
          </p:cNvSpPr>
          <p:nvPr>
            <p:ph type="subTitle" idx="1"/>
          </p:nvPr>
        </p:nvSpPr>
        <p:spPr>
          <a:xfrm>
            <a:off x="621838" y="2668126"/>
            <a:ext cx="4878856" cy="388186"/>
          </a:xfrm>
          <a:prstGeom prst="rect">
            <a:avLst/>
          </a:prstGeom>
        </p:spPr>
        <p:txBody>
          <a:bodyPr lIns="80147" tIns="40074" rIns="80147" bIns="40074">
            <a:normAutofit/>
          </a:bodyPr>
          <a:lstStyle>
            <a:lvl1pPr marL="0" indent="0" algn="l">
              <a:spcBef>
                <a:spcPts val="0"/>
              </a:spcBef>
              <a:buNone/>
              <a:defRPr sz="1200" b="0">
                <a:solidFill>
                  <a:schemeClr val="accent5"/>
                </a:solidFill>
              </a:defRPr>
            </a:lvl1pPr>
            <a:lvl2pPr marL="400736" indent="0" algn="ctr">
              <a:buNone/>
              <a:defRPr>
                <a:solidFill>
                  <a:schemeClr val="tx1">
                    <a:tint val="75000"/>
                  </a:schemeClr>
                </a:solidFill>
              </a:defRPr>
            </a:lvl2pPr>
            <a:lvl3pPr marL="801472" indent="0" algn="ctr">
              <a:buNone/>
              <a:defRPr>
                <a:solidFill>
                  <a:schemeClr val="tx1">
                    <a:tint val="75000"/>
                  </a:schemeClr>
                </a:solidFill>
              </a:defRPr>
            </a:lvl3pPr>
            <a:lvl4pPr marL="1202207" indent="0" algn="ctr">
              <a:buNone/>
              <a:defRPr>
                <a:solidFill>
                  <a:schemeClr val="tx1">
                    <a:tint val="75000"/>
                  </a:schemeClr>
                </a:solidFill>
              </a:defRPr>
            </a:lvl4pPr>
            <a:lvl5pPr marL="1602943" indent="0" algn="ctr">
              <a:buNone/>
              <a:defRPr>
                <a:solidFill>
                  <a:schemeClr val="tx1">
                    <a:tint val="75000"/>
                  </a:schemeClr>
                </a:solidFill>
              </a:defRPr>
            </a:lvl5pPr>
            <a:lvl6pPr marL="2003679" indent="0" algn="ctr">
              <a:buNone/>
              <a:defRPr>
                <a:solidFill>
                  <a:schemeClr val="tx1">
                    <a:tint val="75000"/>
                  </a:schemeClr>
                </a:solidFill>
              </a:defRPr>
            </a:lvl6pPr>
            <a:lvl7pPr marL="2404415" indent="0" algn="ctr">
              <a:buNone/>
              <a:defRPr>
                <a:solidFill>
                  <a:schemeClr val="tx1">
                    <a:tint val="75000"/>
                  </a:schemeClr>
                </a:solidFill>
              </a:defRPr>
            </a:lvl7pPr>
            <a:lvl8pPr marL="2805151" indent="0" algn="ctr">
              <a:buNone/>
              <a:defRPr>
                <a:solidFill>
                  <a:schemeClr val="tx1">
                    <a:tint val="75000"/>
                  </a:schemeClr>
                </a:solidFill>
              </a:defRPr>
            </a:lvl8pPr>
            <a:lvl9pPr marL="3205886" indent="0" algn="ctr">
              <a:buNone/>
              <a:defRPr>
                <a:solidFill>
                  <a:schemeClr val="tx1">
                    <a:tint val="75000"/>
                  </a:schemeClr>
                </a:solidFill>
              </a:defRPr>
            </a:lvl9pPr>
          </a:lstStyle>
          <a:p>
            <a:r>
              <a:rPr lang="en-US" dirty="0" smtClean="0"/>
              <a:t>Click to edit Master subtitle style</a:t>
            </a:r>
            <a:endParaRPr lang="en-GB" dirty="0"/>
          </a:p>
        </p:txBody>
      </p:sp>
      <p:sp>
        <p:nvSpPr>
          <p:cNvPr id="14" name="Slide Number Placeholder 7"/>
          <p:cNvSpPr>
            <a:spLocks noGrp="1"/>
          </p:cNvSpPr>
          <p:nvPr>
            <p:ph type="sldNum" sz="quarter" idx="4"/>
          </p:nvPr>
        </p:nvSpPr>
        <p:spPr>
          <a:xfrm>
            <a:off x="7971997" y="6407835"/>
            <a:ext cx="792088" cy="252000"/>
          </a:xfrm>
          <a:prstGeom prst="rect">
            <a:avLst/>
          </a:prstGeom>
        </p:spPr>
        <p:txBody>
          <a:bodyPr vert="horz" lIns="0" tIns="0" rIns="0" bIns="0" rtlCol="0" anchor="ctr" anchorCtr="0"/>
          <a:lstStyle>
            <a:lvl1pPr algn="r">
              <a:defRPr sz="700" b="0">
                <a:solidFill>
                  <a:srgbClr val="8C8C8C"/>
                </a:solidFill>
              </a:defRPr>
            </a:lvl1pPr>
          </a:lstStyle>
          <a:p>
            <a:fld id="{95CC1D26-A9BD-4BDE-BDD9-08EDBAE96860}" type="slidenum">
              <a:rPr lang="en-GB" smtClean="0">
                <a:latin typeface="Arial"/>
              </a:rPr>
              <a:pPr/>
              <a:t>‹#›</a:t>
            </a:fld>
            <a:endParaRPr lang="en-GB" dirty="0">
              <a:latin typeface="Arial"/>
            </a:endParaRPr>
          </a:p>
        </p:txBody>
      </p:sp>
      <p:sp>
        <p:nvSpPr>
          <p:cNvPr id="9" name="Footer Placeholder 4"/>
          <p:cNvSpPr>
            <a:spLocks noGrp="1"/>
          </p:cNvSpPr>
          <p:nvPr>
            <p:ph type="ftr" sz="quarter" idx="3"/>
          </p:nvPr>
        </p:nvSpPr>
        <p:spPr>
          <a:xfrm>
            <a:off x="370113" y="6407835"/>
            <a:ext cx="7559473" cy="252000"/>
          </a:xfrm>
          <a:prstGeom prst="rect">
            <a:avLst/>
          </a:prstGeom>
        </p:spPr>
        <p:txBody>
          <a:bodyPr vert="horz" lIns="0" tIns="0" rIns="0" bIns="0" rtlCol="0" anchor="ctr" anchorCtr="0"/>
          <a:lstStyle>
            <a:lvl1pPr algn="l">
              <a:defRPr sz="700" b="0">
                <a:solidFill>
                  <a:srgbClr val="8C8C8C"/>
                </a:solidFill>
              </a:defRPr>
            </a:lvl1pPr>
          </a:lstStyle>
          <a:p>
            <a:r>
              <a:rPr lang="en-GB" smtClean="0">
                <a:latin typeface="Arial"/>
              </a:rPr>
              <a:t>Member Firms and DTTL: Insert appropriate copyright (Go Header &amp; Footer to edit this text)</a:t>
            </a:r>
            <a:endParaRPr lang="en-GB" dirty="0">
              <a:latin typeface="Arial"/>
            </a:endParaRPr>
          </a:p>
        </p:txBody>
      </p:sp>
      <p:sp>
        <p:nvSpPr>
          <p:cNvPr id="11" name="Text Placeholder 5"/>
          <p:cNvSpPr>
            <a:spLocks noGrp="1"/>
          </p:cNvSpPr>
          <p:nvPr>
            <p:ph type="body" sz="quarter" idx="10"/>
          </p:nvPr>
        </p:nvSpPr>
        <p:spPr>
          <a:xfrm>
            <a:off x="621838" y="1953740"/>
            <a:ext cx="4878856" cy="702000"/>
          </a:xfrm>
          <a:prstGeom prst="rect">
            <a:avLst/>
          </a:prstGeom>
        </p:spPr>
        <p:txBody>
          <a:bodyPr lIns="80147" tIns="40074" rIns="80147" bIns="40074">
            <a:noAutofit/>
          </a:bodyPr>
          <a:lstStyle>
            <a:lvl1pPr marL="0" indent="0">
              <a:buNone/>
              <a:defRPr sz="2500">
                <a:solidFill>
                  <a:schemeClr val="accent2"/>
                </a:solidFill>
              </a:defRPr>
            </a:lvl1pPr>
          </a:lstStyle>
          <a:p>
            <a:pPr lvl="0"/>
            <a:r>
              <a:rPr lang="en-US" dirty="0" smtClean="0"/>
              <a:t>Click to edit Master text styles</a:t>
            </a:r>
          </a:p>
        </p:txBody>
      </p:sp>
    </p:spTree>
    <p:extLst>
      <p:ext uri="{BB962C8B-B14F-4D97-AF65-F5344CB8AC3E}">
        <p14:creationId xmlns:p14="http://schemas.microsoft.com/office/powerpoint/2010/main" val="81316108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Divider page">
    <p:spTree>
      <p:nvGrpSpPr>
        <p:cNvPr id="1" name=""/>
        <p:cNvGrpSpPr/>
        <p:nvPr/>
      </p:nvGrpSpPr>
      <p:grpSpPr>
        <a:xfrm>
          <a:off x="0" y="0"/>
          <a:ext cx="0" cy="0"/>
          <a:chOff x="0" y="0"/>
          <a:chExt cx="0" cy="0"/>
        </a:xfrm>
      </p:grpSpPr>
      <p:sp>
        <p:nvSpPr>
          <p:cNvPr id="10" name="Picture Placeholder 8"/>
          <p:cNvSpPr>
            <a:spLocks noGrp="1"/>
          </p:cNvSpPr>
          <p:nvPr>
            <p:ph type="pic" sz="quarter" idx="10"/>
          </p:nvPr>
        </p:nvSpPr>
        <p:spPr>
          <a:xfrm>
            <a:off x="2871076" y="0"/>
            <a:ext cx="6272925" cy="6849363"/>
          </a:xfrm>
          <a:prstGeom prst="rect">
            <a:avLst/>
          </a:prstGeom>
        </p:spPr>
        <p:txBody>
          <a:bodyPr lIns="80147" tIns="40074" rIns="80147" bIns="40074"/>
          <a:lstStyle/>
          <a:p>
            <a:endParaRPr lang="en-AU"/>
          </a:p>
        </p:txBody>
      </p:sp>
      <p:sp>
        <p:nvSpPr>
          <p:cNvPr id="12" name="Text Placeholder 11"/>
          <p:cNvSpPr>
            <a:spLocks noGrp="1"/>
          </p:cNvSpPr>
          <p:nvPr>
            <p:ph type="body" sz="quarter" idx="11"/>
          </p:nvPr>
        </p:nvSpPr>
        <p:spPr>
          <a:xfrm>
            <a:off x="466974" y="1105572"/>
            <a:ext cx="1357482" cy="829179"/>
          </a:xfrm>
          <a:prstGeom prst="rect">
            <a:avLst/>
          </a:prstGeom>
        </p:spPr>
        <p:txBody>
          <a:bodyPr lIns="80147" tIns="40074" rIns="80147" bIns="40074"/>
          <a:lstStyle>
            <a:lvl1pPr>
              <a:defRPr sz="2600"/>
            </a:lvl1pPr>
          </a:lstStyle>
          <a:p>
            <a:pPr lvl="0"/>
            <a:r>
              <a:rPr lang="en-US" dirty="0" smtClean="0"/>
              <a:t>Click to edit</a:t>
            </a:r>
            <a:endParaRPr lang="en-AU" dirty="0"/>
          </a:p>
        </p:txBody>
      </p:sp>
      <p:sp>
        <p:nvSpPr>
          <p:cNvPr id="13" name="Text Placeholder 11"/>
          <p:cNvSpPr>
            <a:spLocks noGrp="1"/>
          </p:cNvSpPr>
          <p:nvPr>
            <p:ph type="body" sz="quarter" idx="12"/>
          </p:nvPr>
        </p:nvSpPr>
        <p:spPr>
          <a:xfrm>
            <a:off x="466974" y="1934751"/>
            <a:ext cx="1357482" cy="621884"/>
          </a:xfrm>
          <a:prstGeom prst="rect">
            <a:avLst/>
          </a:prstGeom>
        </p:spPr>
        <p:txBody>
          <a:bodyPr lIns="80147" tIns="40074" rIns="80147" bIns="40074"/>
          <a:lstStyle>
            <a:lvl1pPr>
              <a:defRPr sz="1300"/>
            </a:lvl1pPr>
          </a:lstStyle>
          <a:p>
            <a:pPr lvl="0"/>
            <a:r>
              <a:rPr lang="en-US" dirty="0" smtClean="0"/>
              <a:t>Click to edit Master text styles</a:t>
            </a:r>
            <a:endParaRPr lang="en-AU" dirty="0"/>
          </a:p>
        </p:txBody>
      </p:sp>
    </p:spTree>
    <p:extLst>
      <p:ext uri="{BB962C8B-B14F-4D97-AF65-F5344CB8AC3E}">
        <p14:creationId xmlns:p14="http://schemas.microsoft.com/office/powerpoint/2010/main" val="1920223141"/>
      </p:ext>
    </p:extLst>
  </p:cSld>
  <p:clrMapOvr>
    <a:masterClrMapping/>
  </p:clrMapOvr>
  <p:timing>
    <p:tnLst>
      <p:par>
        <p:cTn xmlns:p14="http://schemas.microsoft.com/office/powerpoint/2010/mai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43160"/>
            <a:ext cx="8229600" cy="1251062"/>
          </a:xfrm>
        </p:spPr>
        <p:txBody>
          <a:bodyPr/>
          <a:lstStyle>
            <a:extLst/>
          </a:lstStyle>
          <a:p>
            <a:r>
              <a:rPr kumimoji="0" lang="en-AU" smtClean="0"/>
              <a:t>Click to edit Master title style</a:t>
            </a:r>
            <a:endParaRPr kumimoji="0" lang="en-US"/>
          </a:p>
        </p:txBody>
      </p:sp>
      <p:sp>
        <p:nvSpPr>
          <p:cNvPr id="3" name="Date Placeholder 2"/>
          <p:cNvSpPr>
            <a:spLocks noGrp="1"/>
          </p:cNvSpPr>
          <p:nvPr>
            <p:ph type="dt" sz="half" idx="10"/>
          </p:nvPr>
        </p:nvSpPr>
        <p:spPr>
          <a:xfrm>
            <a:off x="457200" y="6476999"/>
            <a:ext cx="2133600" cy="274320"/>
          </a:xfrm>
          <a:prstGeom prst="rect">
            <a:avLst/>
          </a:prstGeom>
        </p:spPr>
        <p:txBody>
          <a:bodyPr/>
          <a:lstStyle/>
          <a:p>
            <a:fld id="{532A91E1-D059-EF45-A87B-43CF40A54EBB}" type="datetimeFigureOut">
              <a:rPr lang="en-US" smtClean="0">
                <a:solidFill>
                  <a:prstClr val="black">
                    <a:tint val="95000"/>
                  </a:prstClr>
                </a:solidFill>
                <a:latin typeface="Arial"/>
              </a:rPr>
              <a:pPr/>
              <a:t>11/17/15</a:t>
            </a:fld>
            <a:endParaRPr lang="en-US">
              <a:solidFill>
                <a:prstClr val="black">
                  <a:tint val="95000"/>
                </a:prstClr>
              </a:solidFill>
              <a:latin typeface="Arial"/>
            </a:endParaRPr>
          </a:p>
        </p:txBody>
      </p:sp>
      <p:sp>
        <p:nvSpPr>
          <p:cNvPr id="4" name="Footer Placeholder 3"/>
          <p:cNvSpPr>
            <a:spLocks noGrp="1"/>
          </p:cNvSpPr>
          <p:nvPr>
            <p:ph type="ftr" sz="quarter" idx="11"/>
          </p:nvPr>
        </p:nvSpPr>
        <p:spPr>
          <a:xfrm>
            <a:off x="2640596" y="6476999"/>
            <a:ext cx="5507719" cy="274320"/>
          </a:xfrm>
          <a:prstGeom prst="rect">
            <a:avLst/>
          </a:prstGeom>
        </p:spPr>
        <p:txBody>
          <a:bodyPr/>
          <a:lstStyle/>
          <a:p>
            <a:endParaRPr lang="en-US">
              <a:solidFill>
                <a:prstClr val="black">
                  <a:tint val="95000"/>
                </a:prstClr>
              </a:solidFill>
              <a:latin typeface="Arial"/>
            </a:endParaRPr>
          </a:p>
        </p:txBody>
      </p:sp>
      <p:sp>
        <p:nvSpPr>
          <p:cNvPr id="5" name="Slide Number Placeholder 4"/>
          <p:cNvSpPr>
            <a:spLocks noGrp="1"/>
          </p:cNvSpPr>
          <p:nvPr>
            <p:ph type="sldNum" sz="quarter" idx="12"/>
          </p:nvPr>
        </p:nvSpPr>
        <p:spPr>
          <a:xfrm>
            <a:off x="8204396" y="6476999"/>
            <a:ext cx="733864" cy="274320"/>
          </a:xfrm>
          <a:prstGeom prst="rect">
            <a:avLst/>
          </a:prstGeom>
        </p:spPr>
        <p:txBody>
          <a:bodyPr/>
          <a:lstStyle/>
          <a:p>
            <a:fld id="{7BAA0531-9B59-1E42-8648-47BCDB5FC44E}" type="slidenum">
              <a:rPr lang="en-US" smtClean="0">
                <a:solidFill>
                  <a:prstClr val="black">
                    <a:tint val="95000"/>
                  </a:prstClr>
                </a:solidFill>
                <a:latin typeface="Arial"/>
              </a:rPr>
              <a:pPr/>
              <a:t>‹#›</a:t>
            </a:fld>
            <a:endParaRPr lang="en-US">
              <a:solidFill>
                <a:prstClr val="black">
                  <a:tint val="95000"/>
                </a:prstClr>
              </a:solidFill>
              <a:latin typeface="Arial"/>
            </a:endParaRPr>
          </a:p>
        </p:txBody>
      </p:sp>
    </p:spTree>
    <p:extLst>
      <p:ext uri="{BB962C8B-B14F-4D97-AF65-F5344CB8AC3E}">
        <p14:creationId xmlns:p14="http://schemas.microsoft.com/office/powerpoint/2010/main" val="370437278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Title Slide">
    <p:bg>
      <p:bgPr>
        <a:solidFill>
          <a:schemeClr val="bg1"/>
        </a:solidFill>
        <a:effectLst/>
      </p:bgPr>
    </p:bg>
    <p:spTree>
      <p:nvGrpSpPr>
        <p:cNvPr id="1" name=""/>
        <p:cNvGrpSpPr/>
        <p:nvPr/>
      </p:nvGrpSpPr>
      <p:grpSpPr>
        <a:xfrm>
          <a:off x="0" y="0"/>
          <a:ext cx="0" cy="0"/>
          <a:chOff x="0" y="0"/>
          <a:chExt cx="0" cy="0"/>
        </a:xfrm>
      </p:grpSpPr>
      <p:graphicFrame>
        <p:nvGraphicFramePr>
          <p:cNvPr id="24" name="Rectangle 2" hidden="1"/>
          <p:cNvGraphicFramePr>
            <a:graphicFrameLocks/>
          </p:cNvGraphicFramePr>
          <p:nvPr>
            <p:custDataLst>
              <p:tags r:id="rId2"/>
            </p:custDataLst>
          </p:nvPr>
        </p:nvGraphicFramePr>
        <p:xfrm>
          <a:off x="0" y="0"/>
          <a:ext cx="146050" cy="158750"/>
        </p:xfrm>
        <a:graphic>
          <a:graphicData uri="http://schemas.openxmlformats.org/presentationml/2006/ole">
            <mc:AlternateContent xmlns:mc="http://schemas.openxmlformats.org/markup-compatibility/2006">
              <mc:Choice xmlns:v="urn:schemas-microsoft-com:vml" Requires="v">
                <p:oleObj spid="_x0000_s8194" name="think-cell Slide" r:id="rId7" imgW="0" imgH="0" progId="">
                  <p:embed/>
                </p:oleObj>
              </mc:Choice>
              <mc:Fallback>
                <p:oleObj name="think-cell Slide" r:id="rId7" imgW="0" imgH="0" progId="">
                  <p:embed/>
                  <p:pic>
                    <p:nvPicPr>
                      <p:cNvPr id="0" name=""/>
                      <p:cNvPicPr>
                        <a:picLocks noChangeArrowheads="1"/>
                      </p:cNvPicPr>
                      <p:nvPr/>
                    </p:nvPicPr>
                    <p:blipFill>
                      <a:blip>
                        <a:extLst>
                          <a:ext uri="{28A0092B-C50C-407E-A947-70E740481C1C}">
                            <a14:useLocalDpi xmlns:a14="http://schemas.microsoft.com/office/drawing/2010/main" val="0"/>
                          </a:ext>
                        </a:extLst>
                      </a:blip>
                      <a:srcRect/>
                      <a:stretch>
                        <a:fillRect/>
                      </a:stretch>
                    </p:blipFill>
                    <p:spPr bwMode="auto">
                      <a:xfrm>
                        <a:off x="0" y="0"/>
                        <a:ext cx="146050"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0" name="Title Placeholder 1"/>
          <p:cNvSpPr>
            <a:spLocks noGrp="1"/>
          </p:cNvSpPr>
          <p:nvPr>
            <p:ph type="ctrTitle" hasCustomPrompt="1"/>
            <p:custDataLst>
              <p:tags r:id="rId3"/>
            </p:custDataLst>
          </p:nvPr>
        </p:nvSpPr>
        <p:spPr>
          <a:xfrm>
            <a:off x="1142820" y="2886327"/>
            <a:ext cx="6803466" cy="359073"/>
          </a:xfrm>
          <a:prstGeom prst="rect">
            <a:avLst/>
          </a:prstGeom>
        </p:spPr>
        <p:txBody>
          <a:bodyPr wrap="none">
            <a:spAutoFit/>
          </a:bodyPr>
          <a:lstStyle>
            <a:lvl1pPr marL="0" marR="0" indent="0" defTabSz="957998" rtl="0" eaLnBrk="0" fontAlgn="base" latinLnBrk="0" hangingPunct="0">
              <a:lnSpc>
                <a:spcPts val="2800"/>
              </a:lnSpc>
              <a:spcBef>
                <a:spcPct val="0"/>
              </a:spcBef>
              <a:spcAft>
                <a:spcPct val="0"/>
              </a:spcAft>
              <a:tabLst/>
              <a:defRPr sz="2800" b="0" baseline="0">
                <a:solidFill>
                  <a:schemeClr val="tx2"/>
                </a:solidFill>
                <a:latin typeface="Times New Roman" pitchFamily="18" charset="0"/>
              </a:defRPr>
            </a:lvl1pPr>
          </a:lstStyle>
          <a:p>
            <a:pPr lvl="0"/>
            <a:r>
              <a:rPr lang="en-AU" noProof="0" dirty="0" smtClean="0"/>
              <a:t>Title – Times New Roman 28pt (One line only)</a:t>
            </a:r>
          </a:p>
        </p:txBody>
      </p:sp>
      <p:sp>
        <p:nvSpPr>
          <p:cNvPr id="26" name="Text Placeholder 2"/>
          <p:cNvSpPr>
            <a:spLocks noGrp="1"/>
          </p:cNvSpPr>
          <p:nvPr>
            <p:ph type="subTitle" idx="1" hasCustomPrompt="1"/>
            <p:custDataLst>
              <p:tags r:id="rId4"/>
            </p:custDataLst>
          </p:nvPr>
        </p:nvSpPr>
        <p:spPr>
          <a:xfrm>
            <a:off x="396875" y="6098139"/>
            <a:ext cx="2093522" cy="212174"/>
          </a:xfrm>
          <a:prstGeom prst="rect">
            <a:avLst/>
          </a:prstGeom>
        </p:spPr>
        <p:txBody>
          <a:bodyPr wrap="none" lIns="0" tIns="0" rIns="0" bIns="0" anchor="b" anchorCtr="0">
            <a:spAutoFit/>
          </a:bodyPr>
          <a:lstStyle>
            <a:lvl1pPr marL="0" indent="0" eaLnBrk="1" hangingPunct="1">
              <a:lnSpc>
                <a:spcPct val="106000"/>
              </a:lnSpc>
              <a:spcBef>
                <a:spcPct val="15000"/>
              </a:spcBef>
              <a:buFont typeface="Wingdings 2" pitchFamily="18" charset="2"/>
              <a:buNone/>
              <a:defRPr b="1" smtClean="0"/>
            </a:lvl1pPr>
          </a:lstStyle>
          <a:p>
            <a:pPr eaLnBrk="1" hangingPunct="1">
              <a:lnSpc>
                <a:spcPct val="106000"/>
              </a:lnSpc>
              <a:spcBef>
                <a:spcPct val="15000"/>
              </a:spcBef>
              <a:buFont typeface="Wingdings 2" pitchFamily="18" charset="2"/>
              <a:buNone/>
            </a:pPr>
            <a:r>
              <a:rPr lang="en-AU" smtClean="0"/>
              <a:t>Location, dd Month yyyy</a:t>
            </a:r>
            <a:endParaRPr lang="en-AU" dirty="0"/>
          </a:p>
        </p:txBody>
      </p:sp>
      <p:sp>
        <p:nvSpPr>
          <p:cNvPr id="29" name="Text Placeholder 28"/>
          <p:cNvSpPr>
            <a:spLocks noGrp="1"/>
          </p:cNvSpPr>
          <p:nvPr>
            <p:ph type="body" sz="quarter" idx="10" hasCustomPrompt="1"/>
            <p:custDataLst>
              <p:tags r:id="rId5"/>
            </p:custDataLst>
          </p:nvPr>
        </p:nvSpPr>
        <p:spPr>
          <a:xfrm>
            <a:off x="1142820" y="3268720"/>
            <a:ext cx="4972643" cy="359073"/>
          </a:xfrm>
          <a:prstGeom prst="rect">
            <a:avLst/>
          </a:prstGeom>
        </p:spPr>
        <p:txBody>
          <a:bodyPr wrap="none" lIns="0" tIns="0" rIns="0" bIns="0">
            <a:spAutoFit/>
          </a:bodyPr>
          <a:lstStyle>
            <a:lvl1pPr marL="0" indent="0">
              <a:lnSpc>
                <a:spcPts val="2800"/>
              </a:lnSpc>
              <a:spcBef>
                <a:spcPts val="0"/>
              </a:spcBef>
              <a:defRPr sz="2800">
                <a:solidFill>
                  <a:schemeClr val="accent1"/>
                </a:solidFill>
                <a:latin typeface="Times New Roman" pitchFamily="18" charset="0"/>
                <a:cs typeface="Times New Roman" pitchFamily="18" charset="0"/>
              </a:defRPr>
            </a:lvl1pPr>
          </a:lstStyle>
          <a:p>
            <a:pPr lvl="0"/>
            <a:r>
              <a:rPr lang="en-AU" noProof="0" dirty="0" smtClean="0"/>
              <a:t>Subtitle – Times New Roman 28pt</a:t>
            </a:r>
            <a:endParaRPr lang="en-AU" noProof="0" dirty="0"/>
          </a:p>
        </p:txBody>
      </p:sp>
      <p:pic>
        <p:nvPicPr>
          <p:cNvPr id="8" name="Picture 7" descr="C:\Users\W\Documents\My Dropbox\Intersective\03 Technology\Website\intersective-logo (2).PNG"/>
          <p:cNvPicPr/>
          <p:nvPr/>
        </p:nvPicPr>
        <p:blipFill rotWithShape="1">
          <a:blip r:embed="rId8" cstate="print">
            <a:extLst>
              <a:ext uri="{28A0092B-C50C-407E-A947-70E740481C1C}">
                <a14:useLocalDpi xmlns:a14="http://schemas.microsoft.com/office/drawing/2010/main"/>
              </a:ext>
            </a:extLst>
          </a:blip>
          <a:srcRect r="28124"/>
          <a:stretch/>
        </p:blipFill>
        <p:spPr bwMode="auto">
          <a:xfrm>
            <a:off x="304056" y="292120"/>
            <a:ext cx="2393107" cy="654206"/>
          </a:xfrm>
          <a:prstGeom prst="rect">
            <a:avLst/>
          </a:prstGeom>
          <a:noFill/>
          <a:ln w="9525">
            <a:noFill/>
            <a:miter lim="800000"/>
            <a:headEnd/>
            <a:tailEnd/>
          </a:ln>
        </p:spPr>
      </p:pic>
      <p:pic>
        <p:nvPicPr>
          <p:cNvPr id="9" name="Picture 8"/>
          <p:cNvPicPr>
            <a:picLocks noChangeAspect="1"/>
          </p:cNvPicPr>
          <p:nvPr/>
        </p:nvPicPr>
        <p:blipFill>
          <a:blip r:embed="rId9" cstate="print"/>
          <a:stretch>
            <a:fillRect/>
          </a:stretch>
        </p:blipFill>
        <p:spPr>
          <a:xfrm>
            <a:off x="4048282" y="313869"/>
            <a:ext cx="1605555" cy="545645"/>
          </a:xfrm>
          <a:prstGeom prst="rect">
            <a:avLst/>
          </a:prstGeom>
        </p:spPr>
      </p:pic>
      <p:sp>
        <p:nvSpPr>
          <p:cNvPr id="2" name="TextBox 1"/>
          <p:cNvSpPr txBox="1"/>
          <p:nvPr/>
        </p:nvSpPr>
        <p:spPr>
          <a:xfrm>
            <a:off x="1071461" y="666750"/>
            <a:ext cx="2031623" cy="241980"/>
          </a:xfrm>
          <a:prstGeom prst="rect">
            <a:avLst/>
          </a:prstGeom>
          <a:noFill/>
        </p:spPr>
        <p:txBody>
          <a:bodyPr wrap="none" lIns="36000" tIns="36000" rIns="36000" bIns="36000" rtlCol="0">
            <a:spAutoFit/>
          </a:bodyPr>
          <a:lstStyle/>
          <a:p>
            <a:r>
              <a:rPr lang="en-US" sz="1100" dirty="0" smtClean="0">
                <a:solidFill>
                  <a:prstClr val="black">
                    <a:lumMod val="65000"/>
                    <a:lumOff val="35000"/>
                  </a:prstClr>
                </a:solidFill>
                <a:latin typeface="Helvetica"/>
                <a:cs typeface="Helvetica"/>
              </a:rPr>
              <a:t>experiential education services</a:t>
            </a:r>
          </a:p>
        </p:txBody>
      </p:sp>
      <p:sp>
        <p:nvSpPr>
          <p:cNvPr id="10" name="TextBox 9"/>
          <p:cNvSpPr txBox="1"/>
          <p:nvPr/>
        </p:nvSpPr>
        <p:spPr>
          <a:xfrm>
            <a:off x="4523737" y="666750"/>
            <a:ext cx="1596271" cy="241980"/>
          </a:xfrm>
          <a:prstGeom prst="rect">
            <a:avLst/>
          </a:prstGeom>
          <a:noFill/>
        </p:spPr>
        <p:txBody>
          <a:bodyPr wrap="none" lIns="36000" tIns="36000" rIns="36000" bIns="36000" rtlCol="0">
            <a:spAutoFit/>
          </a:bodyPr>
          <a:lstStyle/>
          <a:p>
            <a:r>
              <a:rPr lang="en-US" sz="1100" b="1" dirty="0" smtClean="0">
                <a:solidFill>
                  <a:prstClr val="black"/>
                </a:solidFill>
                <a:latin typeface="Bariol Light"/>
                <a:cs typeface="Bariol Light"/>
              </a:rPr>
              <a:t>project learning technology</a:t>
            </a:r>
          </a:p>
        </p:txBody>
      </p:sp>
    </p:spTree>
    <p:extLst>
      <p:ext uri="{BB962C8B-B14F-4D97-AF65-F5344CB8AC3E}">
        <p14:creationId xmlns:p14="http://schemas.microsoft.com/office/powerpoint/2010/main" val="1136689467"/>
      </p:ext>
    </p:extLst>
  </p:cSld>
  <p:clrMapOvr>
    <a:masterClrMapping/>
  </p:clrMapOvr>
  <p:transition xmlns:p14="http://schemas.microsoft.com/office/powerpoint/2010/main"/>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p:cSld name="Title and Content">
    <p:spTree>
      <p:nvGrpSpPr>
        <p:cNvPr id="1" name=""/>
        <p:cNvGrpSpPr/>
        <p:nvPr/>
      </p:nvGrpSpPr>
      <p:grpSpPr>
        <a:xfrm>
          <a:off x="0" y="0"/>
          <a:ext cx="0" cy="0"/>
          <a:chOff x="0" y="0"/>
          <a:chExt cx="0" cy="0"/>
        </a:xfrm>
      </p:grpSpPr>
      <p:graphicFrame>
        <p:nvGraphicFramePr>
          <p:cNvPr id="4" name="Rectangle 1" hidden="1"/>
          <p:cNvGraphicFramePr>
            <a:graphicFrameLocks/>
          </p:cNvGraphicFramePr>
          <p:nvPr>
            <p:custDataLst>
              <p:tags r:id="rId2"/>
            </p:custDataLst>
          </p:nvPr>
        </p:nvGraphicFramePr>
        <p:xfrm>
          <a:off x="0" y="0"/>
          <a:ext cx="146050" cy="158750"/>
        </p:xfrm>
        <a:graphic>
          <a:graphicData uri="http://schemas.openxmlformats.org/presentationml/2006/ole">
            <mc:AlternateContent xmlns:mc="http://schemas.openxmlformats.org/markup-compatibility/2006">
              <mc:Choice xmlns:v="urn:schemas-microsoft-com:vml" Requires="v">
                <p:oleObj spid="_x0000_s9218" name="think-cell Slide" r:id="rId7" imgW="0" imgH="0" progId="">
                  <p:embed/>
                </p:oleObj>
              </mc:Choice>
              <mc:Fallback>
                <p:oleObj name="think-cell Slide" r:id="rId7" imgW="0" imgH="0" progId="">
                  <p:embed/>
                  <p:pic>
                    <p:nvPicPr>
                      <p:cNvPr id="0" name=""/>
                      <p:cNvPicPr>
                        <a:picLocks noChangeArrowheads="1"/>
                      </p:cNvPicPr>
                      <p:nvPr/>
                    </p:nvPicPr>
                    <p:blipFill>
                      <a:blip>
                        <a:extLst>
                          <a:ext uri="{28A0092B-C50C-407E-A947-70E740481C1C}">
                            <a14:useLocalDpi xmlns:a14="http://schemas.microsoft.com/office/drawing/2010/main" val="0"/>
                          </a:ext>
                        </a:extLst>
                      </a:blip>
                      <a:srcRect/>
                      <a:stretch>
                        <a:fillRect/>
                      </a:stretch>
                    </p:blipFill>
                    <p:spPr bwMode="auto">
                      <a:xfrm>
                        <a:off x="0" y="0"/>
                        <a:ext cx="146050"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Title Placeholder 1"/>
          <p:cNvSpPr>
            <a:spLocks noGrp="1"/>
          </p:cNvSpPr>
          <p:nvPr>
            <p:ph type="title"/>
            <p:custDataLst>
              <p:tags r:id="rId3"/>
            </p:custDataLst>
          </p:nvPr>
        </p:nvSpPr>
        <p:spPr bwMode="auto">
          <a:xfrm>
            <a:off x="384175" y="300038"/>
            <a:ext cx="8362950" cy="595311"/>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defRPr lang="en-AU" noProof="0" dirty="0" smtClean="0"/>
            </a:lvl1pPr>
          </a:lstStyle>
          <a:p>
            <a:pPr lvl="0"/>
            <a:r>
              <a:rPr lang="en-AU" noProof="0" smtClean="0"/>
              <a:t>Click to edit Master title style</a:t>
            </a:r>
            <a:endParaRPr lang="en-AU" noProof="0" dirty="0" smtClean="0"/>
          </a:p>
        </p:txBody>
      </p:sp>
      <p:sp>
        <p:nvSpPr>
          <p:cNvPr id="11" name="Text Placeholder 7"/>
          <p:cNvSpPr>
            <a:spLocks noGrp="1"/>
          </p:cNvSpPr>
          <p:nvPr>
            <p:ph type="body" sz="quarter" idx="12"/>
            <p:custDataLst>
              <p:tags r:id="rId4"/>
            </p:custDataLst>
          </p:nvPr>
        </p:nvSpPr>
        <p:spPr>
          <a:xfrm>
            <a:off x="384175" y="1374775"/>
            <a:ext cx="8362950" cy="5033963"/>
          </a:xfrm>
          <a:prstGeom prst="rect">
            <a:avLst/>
          </a:prstGeom>
        </p:spPr>
        <p:txBody>
          <a:bodyPr wrap="square" lIns="0" tIns="0" rIns="0" bIns="0"/>
          <a:lstStyle>
            <a:lvl1pPr>
              <a:lnSpc>
                <a:spcPct val="106000"/>
              </a:lnSpc>
              <a:spcBef>
                <a:spcPts val="1344"/>
              </a:spcBef>
              <a:spcAft>
                <a:spcPts val="0"/>
              </a:spcAft>
              <a:defRPr>
                <a:solidFill>
                  <a:schemeClr val="tx1"/>
                </a:solidFill>
              </a:defRPr>
            </a:lvl1pPr>
            <a:lvl2pPr>
              <a:defRPr>
                <a:solidFill>
                  <a:schemeClr val="tx1"/>
                </a:solidFill>
              </a:defRPr>
            </a:lvl2pPr>
            <a:lvl3pPr>
              <a:lnSpc>
                <a:spcPct val="106000"/>
              </a:lnSpc>
              <a:spcBef>
                <a:spcPts val="576"/>
              </a:spcBef>
              <a:spcAft>
                <a:spcPts val="0"/>
              </a:spcAft>
              <a:defRPr>
                <a:solidFill>
                  <a:schemeClr val="tx1"/>
                </a:solidFill>
              </a:defRPr>
            </a:lvl3pPr>
            <a:lvl4pPr>
              <a:lnSpc>
                <a:spcPct val="106000"/>
              </a:lnSpc>
              <a:spcBef>
                <a:spcPts val="576"/>
              </a:spcBef>
              <a:spcAft>
                <a:spcPts val="0"/>
              </a:spcAft>
              <a:defRPr>
                <a:solidFill>
                  <a:schemeClr val="tx1"/>
                </a:solidFill>
              </a:defRPr>
            </a:lvl4pPr>
            <a:lvl5pPr>
              <a:lnSpc>
                <a:spcPct val="106000"/>
              </a:lnSpc>
              <a:spcBef>
                <a:spcPts val="576"/>
              </a:spcBef>
              <a:spcAft>
                <a:spcPts val="0"/>
              </a:spcAft>
              <a:defRPr>
                <a:solidFill>
                  <a:schemeClr val="tx1"/>
                </a:solidFill>
              </a:defRPr>
            </a:lvl5pPr>
          </a:lstStyle>
          <a:p>
            <a:pPr lvl="0"/>
            <a:r>
              <a:rPr lang="en-AU" noProof="0" smtClean="0"/>
              <a:t>Click to edit Master text styles</a:t>
            </a:r>
          </a:p>
          <a:p>
            <a:pPr lvl="1"/>
            <a:r>
              <a:rPr lang="en-AU" noProof="0" smtClean="0"/>
              <a:t>Second level</a:t>
            </a:r>
          </a:p>
          <a:p>
            <a:pPr lvl="2"/>
            <a:r>
              <a:rPr lang="en-AU" noProof="0" smtClean="0"/>
              <a:t>Third level</a:t>
            </a:r>
          </a:p>
          <a:p>
            <a:pPr lvl="3"/>
            <a:r>
              <a:rPr lang="en-AU" noProof="0" smtClean="0"/>
              <a:t>Fourth level</a:t>
            </a:r>
          </a:p>
          <a:p>
            <a:pPr lvl="4"/>
            <a:r>
              <a:rPr lang="en-AU" noProof="0" smtClean="0"/>
              <a:t>Fifth level</a:t>
            </a:r>
            <a:endParaRPr lang="en-AU" noProof="0" dirty="0"/>
          </a:p>
        </p:txBody>
      </p:sp>
      <p:sp>
        <p:nvSpPr>
          <p:cNvPr id="12" name="TextBox 11"/>
          <p:cNvSpPr txBox="1"/>
          <p:nvPr>
            <p:custDataLst>
              <p:tags r:id="rId5"/>
            </p:custDataLst>
          </p:nvPr>
        </p:nvSpPr>
        <p:spPr>
          <a:xfrm>
            <a:off x="384175" y="6471064"/>
            <a:ext cx="319015" cy="191261"/>
          </a:xfrm>
          <a:prstGeom prst="rect">
            <a:avLst/>
          </a:prstGeom>
          <a:noFill/>
        </p:spPr>
        <p:txBody>
          <a:bodyPr wrap="none" lIns="36000" rIns="36000" rtlCol="0">
            <a:noAutofit/>
          </a:bodyPr>
          <a:lstStyle/>
          <a:p>
            <a:fld id="{1F12609F-3964-4A91-9A8D-ACEC4DE2092F}" type="slidenum">
              <a:rPr lang="en-AU" sz="1000" smtClean="0">
                <a:solidFill>
                  <a:prstClr val="black"/>
                </a:solidFill>
                <a:latin typeface="Arial"/>
              </a:rPr>
              <a:pPr/>
              <a:t>‹#›</a:t>
            </a:fld>
            <a:endParaRPr lang="en-AU" sz="1000" dirty="0" smtClean="0">
              <a:solidFill>
                <a:prstClr val="black"/>
              </a:solidFill>
              <a:latin typeface="Arial"/>
            </a:endParaRPr>
          </a:p>
        </p:txBody>
      </p:sp>
      <p:pic>
        <p:nvPicPr>
          <p:cNvPr id="7" name="Picture 6" descr="C:\Users\W\Documents\My Dropbox\Intersective\03 Technology\Website\intersective-logo (2).PNG"/>
          <p:cNvPicPr/>
          <p:nvPr/>
        </p:nvPicPr>
        <p:blipFill rotWithShape="1">
          <a:blip r:embed="rId8" cstate="print">
            <a:extLst>
              <a:ext uri="{28A0092B-C50C-407E-A947-70E740481C1C}">
                <a14:useLocalDpi xmlns:a14="http://schemas.microsoft.com/office/drawing/2010/main"/>
              </a:ext>
            </a:extLst>
          </a:blip>
          <a:srcRect r="28124"/>
          <a:stretch/>
        </p:blipFill>
        <p:spPr bwMode="auto">
          <a:xfrm>
            <a:off x="7552709" y="6471064"/>
            <a:ext cx="1508166" cy="361221"/>
          </a:xfrm>
          <a:prstGeom prst="rect">
            <a:avLst/>
          </a:prstGeom>
          <a:noFill/>
          <a:ln w="9525">
            <a:noFill/>
            <a:miter lim="800000"/>
            <a:headEnd/>
            <a:tailEnd/>
          </a:ln>
        </p:spPr>
      </p:pic>
      <p:pic>
        <p:nvPicPr>
          <p:cNvPr id="8" name="Picture 7"/>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6404450" y="6462686"/>
            <a:ext cx="1053254" cy="371564"/>
          </a:xfrm>
          <a:prstGeom prst="rect">
            <a:avLst/>
          </a:prstGeom>
        </p:spPr>
      </p:pic>
    </p:spTree>
    <p:extLst>
      <p:ext uri="{BB962C8B-B14F-4D97-AF65-F5344CB8AC3E}">
        <p14:creationId xmlns:p14="http://schemas.microsoft.com/office/powerpoint/2010/main" val="302964103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p:cSld name="1_Title and Content">
    <p:spTree>
      <p:nvGrpSpPr>
        <p:cNvPr id="1" name=""/>
        <p:cNvGrpSpPr/>
        <p:nvPr/>
      </p:nvGrpSpPr>
      <p:grpSpPr>
        <a:xfrm>
          <a:off x="0" y="0"/>
          <a:ext cx="0" cy="0"/>
          <a:chOff x="0" y="0"/>
          <a:chExt cx="0" cy="0"/>
        </a:xfrm>
      </p:grpSpPr>
      <p:graphicFrame>
        <p:nvGraphicFramePr>
          <p:cNvPr id="4" name="Rectangle 1" hidden="1"/>
          <p:cNvGraphicFramePr>
            <a:graphicFrameLocks/>
          </p:cNvGraphicFramePr>
          <p:nvPr>
            <p:custDataLst>
              <p:tags r:id="rId2"/>
            </p:custDataLst>
          </p:nvPr>
        </p:nvGraphicFramePr>
        <p:xfrm>
          <a:off x="0" y="0"/>
          <a:ext cx="146050" cy="158750"/>
        </p:xfrm>
        <a:graphic>
          <a:graphicData uri="http://schemas.openxmlformats.org/presentationml/2006/ole">
            <mc:AlternateContent xmlns:mc="http://schemas.openxmlformats.org/markup-compatibility/2006">
              <mc:Choice xmlns:v="urn:schemas-microsoft-com:vml" Requires="v">
                <p:oleObj spid="_x0000_s10242" name="think-cell Slide" r:id="rId6" imgW="0" imgH="0" progId="">
                  <p:embed/>
                </p:oleObj>
              </mc:Choice>
              <mc:Fallback>
                <p:oleObj name="think-cell Slide" r:id="rId6" imgW="0" imgH="0" progId="">
                  <p:embed/>
                  <p:pic>
                    <p:nvPicPr>
                      <p:cNvPr id="0" name=""/>
                      <p:cNvPicPr>
                        <a:picLocks noChangeArrowheads="1"/>
                      </p:cNvPicPr>
                      <p:nvPr/>
                    </p:nvPicPr>
                    <p:blipFill>
                      <a:blip>
                        <a:extLst>
                          <a:ext uri="{28A0092B-C50C-407E-A947-70E740481C1C}">
                            <a14:useLocalDpi xmlns:a14="http://schemas.microsoft.com/office/drawing/2010/main" val="0"/>
                          </a:ext>
                        </a:extLst>
                      </a:blip>
                      <a:srcRect/>
                      <a:stretch>
                        <a:fillRect/>
                      </a:stretch>
                    </p:blipFill>
                    <p:spPr bwMode="auto">
                      <a:xfrm>
                        <a:off x="0" y="0"/>
                        <a:ext cx="146050"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Title Placeholder 1"/>
          <p:cNvSpPr>
            <a:spLocks noGrp="1"/>
          </p:cNvSpPr>
          <p:nvPr>
            <p:ph type="title"/>
            <p:custDataLst>
              <p:tags r:id="rId3"/>
            </p:custDataLst>
          </p:nvPr>
        </p:nvSpPr>
        <p:spPr bwMode="auto">
          <a:xfrm>
            <a:off x="384175" y="300038"/>
            <a:ext cx="8362950" cy="595311"/>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defRPr lang="en-AU" noProof="0" dirty="0" smtClean="0"/>
            </a:lvl1pPr>
          </a:lstStyle>
          <a:p>
            <a:pPr lvl="0"/>
            <a:r>
              <a:rPr lang="en-AU" noProof="0" smtClean="0"/>
              <a:t>Click to edit Master title style</a:t>
            </a:r>
            <a:endParaRPr lang="en-AU" noProof="0" dirty="0" smtClean="0"/>
          </a:p>
        </p:txBody>
      </p:sp>
      <p:sp>
        <p:nvSpPr>
          <p:cNvPr id="12" name="TextBox 11"/>
          <p:cNvSpPr txBox="1"/>
          <p:nvPr>
            <p:custDataLst>
              <p:tags r:id="rId4"/>
            </p:custDataLst>
          </p:nvPr>
        </p:nvSpPr>
        <p:spPr>
          <a:xfrm>
            <a:off x="384175" y="6471064"/>
            <a:ext cx="319015" cy="191261"/>
          </a:xfrm>
          <a:prstGeom prst="rect">
            <a:avLst/>
          </a:prstGeom>
          <a:noFill/>
        </p:spPr>
        <p:txBody>
          <a:bodyPr wrap="none" lIns="36000" rIns="36000" rtlCol="0">
            <a:noAutofit/>
          </a:bodyPr>
          <a:lstStyle/>
          <a:p>
            <a:fld id="{1F12609F-3964-4A91-9A8D-ACEC4DE2092F}" type="slidenum">
              <a:rPr lang="en-AU" sz="1000" smtClean="0">
                <a:solidFill>
                  <a:prstClr val="black"/>
                </a:solidFill>
                <a:latin typeface="Arial"/>
              </a:rPr>
              <a:pPr/>
              <a:t>‹#›</a:t>
            </a:fld>
            <a:endParaRPr lang="en-AU" sz="1000" dirty="0" smtClean="0">
              <a:solidFill>
                <a:prstClr val="black"/>
              </a:solidFill>
              <a:latin typeface="Arial"/>
            </a:endParaRPr>
          </a:p>
        </p:txBody>
      </p:sp>
    </p:spTree>
    <p:extLst>
      <p:ext uri="{BB962C8B-B14F-4D97-AF65-F5344CB8AC3E}">
        <p14:creationId xmlns:p14="http://schemas.microsoft.com/office/powerpoint/2010/main" val="405615464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p:cSld name="Two Content">
    <p:spTree>
      <p:nvGrpSpPr>
        <p:cNvPr id="1" name=""/>
        <p:cNvGrpSpPr/>
        <p:nvPr/>
      </p:nvGrpSpPr>
      <p:grpSpPr>
        <a:xfrm>
          <a:off x="0" y="0"/>
          <a:ext cx="0" cy="0"/>
          <a:chOff x="0" y="0"/>
          <a:chExt cx="0" cy="0"/>
        </a:xfrm>
      </p:grpSpPr>
      <p:graphicFrame>
        <p:nvGraphicFramePr>
          <p:cNvPr id="5" name="Rectangle 1" hidden="1"/>
          <p:cNvGraphicFramePr>
            <a:graphicFrameLocks/>
          </p:cNvGraphicFramePr>
          <p:nvPr>
            <p:custDataLst>
              <p:tags r:id="rId2"/>
            </p:custDataLst>
          </p:nvPr>
        </p:nvGraphicFramePr>
        <p:xfrm>
          <a:off x="0" y="0"/>
          <a:ext cx="146050" cy="158750"/>
        </p:xfrm>
        <a:graphic>
          <a:graphicData uri="http://schemas.openxmlformats.org/presentationml/2006/ole">
            <mc:AlternateContent xmlns:mc="http://schemas.openxmlformats.org/markup-compatibility/2006">
              <mc:Choice xmlns:v="urn:schemas-microsoft-com:vml" Requires="v">
                <p:oleObj spid="_x0000_s11266" name="think-cell Slide" r:id="rId8" imgW="0" imgH="0" progId="">
                  <p:embed/>
                </p:oleObj>
              </mc:Choice>
              <mc:Fallback>
                <p:oleObj name="think-cell Slide" r:id="rId8" imgW="0" imgH="0" progId="">
                  <p:embed/>
                  <p:pic>
                    <p:nvPicPr>
                      <p:cNvPr id="0" name=""/>
                      <p:cNvPicPr>
                        <a:picLocks noChangeArrowheads="1"/>
                      </p:cNvPicPr>
                      <p:nvPr/>
                    </p:nvPicPr>
                    <p:blipFill>
                      <a:blip>
                        <a:extLst>
                          <a:ext uri="{28A0092B-C50C-407E-A947-70E740481C1C}">
                            <a14:useLocalDpi xmlns:a14="http://schemas.microsoft.com/office/drawing/2010/main" val="0"/>
                          </a:ext>
                        </a:extLst>
                      </a:blip>
                      <a:srcRect/>
                      <a:stretch>
                        <a:fillRect/>
                      </a:stretch>
                    </p:blipFill>
                    <p:spPr bwMode="auto">
                      <a:xfrm>
                        <a:off x="0" y="0"/>
                        <a:ext cx="146050"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Title Placeholder 1"/>
          <p:cNvSpPr>
            <a:spLocks noGrp="1"/>
          </p:cNvSpPr>
          <p:nvPr>
            <p:ph type="title"/>
            <p:custDataLst>
              <p:tags r:id="rId3"/>
            </p:custDataLst>
          </p:nvPr>
        </p:nvSpPr>
        <p:spPr bwMode="auto">
          <a:xfrm>
            <a:off x="384175" y="300038"/>
            <a:ext cx="8362950" cy="595311"/>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defRPr lang="en-AU" noProof="0" smtClean="0"/>
            </a:lvl1pPr>
          </a:lstStyle>
          <a:p>
            <a:pPr lvl="0"/>
            <a:r>
              <a:rPr lang="en-AU" noProof="0" smtClean="0"/>
              <a:t>Click to edit Master title style</a:t>
            </a:r>
          </a:p>
        </p:txBody>
      </p:sp>
      <p:sp>
        <p:nvSpPr>
          <p:cNvPr id="10" name="Text Placeholder 9"/>
          <p:cNvSpPr>
            <a:spLocks noGrp="1"/>
          </p:cNvSpPr>
          <p:nvPr>
            <p:ph type="body" sz="quarter" idx="12"/>
            <p:custDataLst>
              <p:tags r:id="rId4"/>
            </p:custDataLst>
          </p:nvPr>
        </p:nvSpPr>
        <p:spPr>
          <a:xfrm>
            <a:off x="384175" y="1374775"/>
            <a:ext cx="4016375" cy="5033963"/>
          </a:xfrm>
          <a:prstGeom prst="rect">
            <a:avLst/>
          </a:prstGeom>
        </p:spPr>
        <p:txBody>
          <a:bodyPr lIns="0" tIns="0" rIns="0" bIns="0"/>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AU" noProof="0" smtClean="0"/>
              <a:t>Click to edit Master text styles</a:t>
            </a:r>
          </a:p>
          <a:p>
            <a:pPr lvl="1"/>
            <a:r>
              <a:rPr lang="en-AU" noProof="0" smtClean="0"/>
              <a:t>Second level</a:t>
            </a:r>
          </a:p>
          <a:p>
            <a:pPr lvl="2"/>
            <a:r>
              <a:rPr lang="en-AU" noProof="0" smtClean="0"/>
              <a:t>Third level</a:t>
            </a:r>
          </a:p>
          <a:p>
            <a:pPr lvl="3"/>
            <a:r>
              <a:rPr lang="en-AU" noProof="0" smtClean="0"/>
              <a:t>Fourth level</a:t>
            </a:r>
          </a:p>
          <a:p>
            <a:pPr lvl="4"/>
            <a:r>
              <a:rPr lang="en-AU" noProof="0" smtClean="0"/>
              <a:t>Fifth level</a:t>
            </a:r>
            <a:endParaRPr lang="en-AU" noProof="0" dirty="0"/>
          </a:p>
        </p:txBody>
      </p:sp>
      <p:sp>
        <p:nvSpPr>
          <p:cNvPr id="12" name="Text Placeholder 11"/>
          <p:cNvSpPr>
            <a:spLocks noGrp="1"/>
          </p:cNvSpPr>
          <p:nvPr>
            <p:ph type="body" sz="quarter" idx="13"/>
            <p:custDataLst>
              <p:tags r:id="rId5"/>
            </p:custDataLst>
          </p:nvPr>
        </p:nvSpPr>
        <p:spPr>
          <a:xfrm>
            <a:off x="4732338" y="1380331"/>
            <a:ext cx="4032250" cy="5028407"/>
          </a:xfrm>
          <a:prstGeom prst="rect">
            <a:avLst/>
          </a:prstGeom>
        </p:spPr>
        <p:txBody>
          <a:bodyPr lIns="0" tIns="0" rIns="0" bIns="0"/>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AU" noProof="0" smtClean="0"/>
              <a:t>Click to edit Master text styles</a:t>
            </a:r>
          </a:p>
          <a:p>
            <a:pPr lvl="1"/>
            <a:r>
              <a:rPr lang="en-AU" noProof="0" smtClean="0"/>
              <a:t>Second level</a:t>
            </a:r>
          </a:p>
          <a:p>
            <a:pPr lvl="2"/>
            <a:r>
              <a:rPr lang="en-AU" noProof="0" smtClean="0"/>
              <a:t>Third level</a:t>
            </a:r>
          </a:p>
          <a:p>
            <a:pPr lvl="3"/>
            <a:r>
              <a:rPr lang="en-AU" noProof="0" smtClean="0"/>
              <a:t>Fourth level</a:t>
            </a:r>
          </a:p>
          <a:p>
            <a:pPr lvl="4"/>
            <a:r>
              <a:rPr lang="en-AU" noProof="0" smtClean="0"/>
              <a:t>Fifth level</a:t>
            </a:r>
            <a:endParaRPr lang="en-AU" noProof="0" dirty="0"/>
          </a:p>
        </p:txBody>
      </p:sp>
      <p:sp>
        <p:nvSpPr>
          <p:cNvPr id="14" name="TextBox 13"/>
          <p:cNvSpPr txBox="1"/>
          <p:nvPr>
            <p:custDataLst>
              <p:tags r:id="rId6"/>
            </p:custDataLst>
          </p:nvPr>
        </p:nvSpPr>
        <p:spPr>
          <a:xfrm>
            <a:off x="384175" y="6471064"/>
            <a:ext cx="319015" cy="191261"/>
          </a:xfrm>
          <a:prstGeom prst="rect">
            <a:avLst/>
          </a:prstGeom>
          <a:noFill/>
        </p:spPr>
        <p:txBody>
          <a:bodyPr wrap="none" lIns="36000" rIns="36000" rtlCol="0">
            <a:noAutofit/>
          </a:bodyPr>
          <a:lstStyle/>
          <a:p>
            <a:fld id="{1F12609F-3964-4A91-9A8D-ACEC4DE2092F}" type="slidenum">
              <a:rPr lang="en-AU" sz="1000" smtClean="0">
                <a:solidFill>
                  <a:prstClr val="black"/>
                </a:solidFill>
                <a:latin typeface="Arial"/>
              </a:rPr>
              <a:pPr/>
              <a:t>‹#›</a:t>
            </a:fld>
            <a:endParaRPr lang="en-AU" sz="1000" dirty="0" smtClean="0">
              <a:solidFill>
                <a:prstClr val="black"/>
              </a:solidFill>
              <a:latin typeface="Arial"/>
            </a:endParaRPr>
          </a:p>
        </p:txBody>
      </p:sp>
    </p:spTree>
    <p:extLst>
      <p:ext uri="{BB962C8B-B14F-4D97-AF65-F5344CB8AC3E}">
        <p14:creationId xmlns:p14="http://schemas.microsoft.com/office/powerpoint/2010/main" val="22772790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p:cSld name="Divider">
    <p:bg>
      <p:bgRef idx="1001">
        <a:schemeClr val="bg2"/>
      </p:bgRef>
    </p:bg>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rgbClr val="FFFFFF"/>
              </a:solidFill>
              <a:latin typeface="Arial"/>
            </a:endParaRPr>
          </a:p>
        </p:txBody>
      </p:sp>
      <p:graphicFrame>
        <p:nvGraphicFramePr>
          <p:cNvPr id="3" name="Rectangle 2" hidden="1"/>
          <p:cNvGraphicFramePr>
            <a:graphicFrameLocks/>
          </p:cNvGraphicFramePr>
          <p:nvPr>
            <p:custDataLst>
              <p:tags r:id="rId2"/>
            </p:custDataLst>
          </p:nvPr>
        </p:nvGraphicFramePr>
        <p:xfrm>
          <a:off x="0" y="0"/>
          <a:ext cx="146050" cy="158750"/>
        </p:xfrm>
        <a:graphic>
          <a:graphicData uri="http://schemas.openxmlformats.org/presentationml/2006/ole">
            <mc:AlternateContent xmlns:mc="http://schemas.openxmlformats.org/markup-compatibility/2006">
              <mc:Choice xmlns:v="urn:schemas-microsoft-com:vml" Requires="v">
                <p:oleObj spid="_x0000_s12290" name="think-cell Slide" r:id="rId5" imgW="0" imgH="0" progId="">
                  <p:embed/>
                </p:oleObj>
              </mc:Choice>
              <mc:Fallback>
                <p:oleObj name="think-cell Slide" r:id="rId5" imgW="0" imgH="0" progId="">
                  <p:embed/>
                  <p:pic>
                    <p:nvPicPr>
                      <p:cNvPr id="0" name=""/>
                      <p:cNvPicPr>
                        <a:picLocks noChangeArrowheads="1"/>
                      </p:cNvPicPr>
                      <p:nvPr/>
                    </p:nvPicPr>
                    <p:blipFill>
                      <a:blip>
                        <a:extLst>
                          <a:ext uri="{28A0092B-C50C-407E-A947-70E740481C1C}">
                            <a14:useLocalDpi xmlns:a14="http://schemas.microsoft.com/office/drawing/2010/main" val="0"/>
                          </a:ext>
                        </a:extLst>
                      </a:blip>
                      <a:srcRect/>
                      <a:stretch>
                        <a:fillRect/>
                      </a:stretch>
                    </p:blipFill>
                    <p:spPr bwMode="auto">
                      <a:xfrm>
                        <a:off x="0" y="0"/>
                        <a:ext cx="146050"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Placeholder 1"/>
          <p:cNvSpPr>
            <a:spLocks noGrp="1"/>
          </p:cNvSpPr>
          <p:nvPr>
            <p:ph type="ctrTitle"/>
            <p:custDataLst>
              <p:tags r:id="rId3"/>
            </p:custDataLst>
          </p:nvPr>
        </p:nvSpPr>
        <p:spPr>
          <a:xfrm>
            <a:off x="1142820" y="2618107"/>
            <a:ext cx="6207508" cy="1278000"/>
          </a:xfrm>
        </p:spPr>
        <p:txBody>
          <a:bodyPr/>
          <a:lstStyle>
            <a:lvl1pPr>
              <a:lnSpc>
                <a:spcPts val="4888"/>
              </a:lnSpc>
              <a:defRPr sz="5200" b="0">
                <a:solidFill>
                  <a:schemeClr val="tx2"/>
                </a:solidFill>
                <a:latin typeface="Times New Roman" pitchFamily="18" charset="0"/>
              </a:defRPr>
            </a:lvl1pPr>
          </a:lstStyle>
          <a:p>
            <a:r>
              <a:rPr lang="en-AU" noProof="0" smtClean="0"/>
              <a:t>Click to edit Master title style</a:t>
            </a:r>
            <a:endParaRPr lang="en-AU" noProof="0"/>
          </a:p>
        </p:txBody>
      </p:sp>
    </p:spTree>
    <p:extLst>
      <p:ext uri="{BB962C8B-B14F-4D97-AF65-F5344CB8AC3E}">
        <p14:creationId xmlns:p14="http://schemas.microsoft.com/office/powerpoint/2010/main" val="1966017235"/>
      </p:ext>
    </p:extLst>
  </p:cSld>
  <p:clrMapOvr>
    <a:overrideClrMapping bg1="dk1" tx1="lt1" bg2="dk2" tx2="lt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7" name="Rounded Rectangle 16"/>
          <p:cNvSpPr/>
          <p:nvPr/>
        </p:nvSpPr>
        <p:spPr>
          <a:xfrm rot="900000">
            <a:off x="-57216" y="-1017685"/>
            <a:ext cx="7411427" cy="3438177"/>
          </a:xfrm>
          <a:custGeom>
            <a:avLst/>
            <a:gdLst/>
            <a:ahLst/>
            <a:cxnLst/>
            <a:rect l="l" t="t" r="r" b="b"/>
            <a:pathLst>
              <a:path w="7411427" h="3438177">
                <a:moveTo>
                  <a:pt x="0" y="1985886"/>
                </a:moveTo>
                <a:lnTo>
                  <a:pt x="7411427" y="0"/>
                </a:lnTo>
                <a:lnTo>
                  <a:pt x="7411427" y="3356087"/>
                </a:lnTo>
                <a:cubicBezTo>
                  <a:pt x="7411427" y="3401424"/>
                  <a:pt x="7374674" y="3438177"/>
                  <a:pt x="7329337" y="3438177"/>
                </a:cubicBezTo>
                <a:lnTo>
                  <a:pt x="389140" y="3438177"/>
                </a:lnTo>
                <a:close/>
              </a:path>
            </a:pathLst>
          </a:custGeom>
          <a:solidFill>
            <a:schemeClr val="bg1">
              <a:alpha val="2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17"/>
          <p:cNvSpPr/>
          <p:nvPr/>
        </p:nvSpPr>
        <p:spPr>
          <a:xfrm rot="900000">
            <a:off x="-776641" y="2417820"/>
            <a:ext cx="6998365" cy="5080081"/>
          </a:xfrm>
          <a:custGeom>
            <a:avLst/>
            <a:gdLst/>
            <a:ahLst/>
            <a:cxnLst/>
            <a:rect l="l" t="t" r="r" b="b"/>
            <a:pathLst>
              <a:path w="6998365" h="5080081">
                <a:moveTo>
                  <a:pt x="0" y="0"/>
                </a:moveTo>
                <a:lnTo>
                  <a:pt x="6916275" y="0"/>
                </a:lnTo>
                <a:cubicBezTo>
                  <a:pt x="6961612" y="0"/>
                  <a:pt x="6998365" y="36753"/>
                  <a:pt x="6998365" y="82090"/>
                </a:cubicBezTo>
                <a:lnTo>
                  <a:pt x="6998365" y="3569608"/>
                </a:lnTo>
                <a:lnTo>
                  <a:pt x="1361203" y="5080081"/>
                </a:lnTo>
                <a:close/>
              </a:path>
            </a:pathLst>
          </a:custGeom>
          <a:solidFill>
            <a:schemeClr val="bg1">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ed Rectangle 18"/>
          <p:cNvSpPr/>
          <p:nvPr/>
        </p:nvSpPr>
        <p:spPr>
          <a:xfrm rot="900000">
            <a:off x="6338067" y="3775812"/>
            <a:ext cx="3102275" cy="3544033"/>
          </a:xfrm>
          <a:custGeom>
            <a:avLst/>
            <a:gdLst/>
            <a:ahLst/>
            <a:cxnLst/>
            <a:rect l="l" t="t" r="r" b="b"/>
            <a:pathLst>
              <a:path w="3102275" h="3544033">
                <a:moveTo>
                  <a:pt x="50137" y="6451"/>
                </a:moveTo>
                <a:cubicBezTo>
                  <a:pt x="59958" y="2297"/>
                  <a:pt x="70756" y="0"/>
                  <a:pt x="82090" y="0"/>
                </a:cubicBezTo>
                <a:lnTo>
                  <a:pt x="2375388" y="0"/>
                </a:lnTo>
                <a:lnTo>
                  <a:pt x="3102275" y="2712781"/>
                </a:lnTo>
                <a:lnTo>
                  <a:pt x="0" y="3544033"/>
                </a:lnTo>
                <a:lnTo>
                  <a:pt x="0" y="82090"/>
                </a:lnTo>
                <a:cubicBezTo>
                  <a:pt x="0" y="48087"/>
                  <a:pt x="20673" y="18913"/>
                  <a:pt x="50137" y="6451"/>
                </a:cubicBezTo>
                <a:close/>
              </a:path>
            </a:pathLst>
          </a:custGeom>
          <a:solidFill>
            <a:schemeClr val="bg1">
              <a:alpha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ounded Rectangle 19"/>
          <p:cNvSpPr/>
          <p:nvPr/>
        </p:nvSpPr>
        <p:spPr>
          <a:xfrm rot="900000">
            <a:off x="7327879" y="-104312"/>
            <a:ext cx="2350627" cy="3820866"/>
          </a:xfrm>
          <a:custGeom>
            <a:avLst/>
            <a:gdLst/>
            <a:ahLst/>
            <a:cxnLst/>
            <a:rect l="l" t="t" r="r" b="b"/>
            <a:pathLst>
              <a:path w="2350627" h="3820866">
                <a:moveTo>
                  <a:pt x="1" y="355523"/>
                </a:moveTo>
                <a:lnTo>
                  <a:pt x="1326829" y="0"/>
                </a:lnTo>
                <a:lnTo>
                  <a:pt x="2350627" y="3820866"/>
                </a:lnTo>
                <a:lnTo>
                  <a:pt x="82091" y="3820866"/>
                </a:lnTo>
                <a:cubicBezTo>
                  <a:pt x="36754" y="3820866"/>
                  <a:pt x="1" y="3784113"/>
                  <a:pt x="0" y="3738776"/>
                </a:cubicBezTo>
                <a:close/>
              </a:path>
            </a:pathLst>
          </a:custGeom>
          <a:solidFill>
            <a:schemeClr val="bg1">
              <a:alpha val="3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rot="900000">
            <a:off x="534986" y="2921829"/>
            <a:ext cx="5690855" cy="1570680"/>
          </a:xfrm>
        </p:spPr>
        <p:txBody>
          <a:bodyPr anchor="b">
            <a:noAutofit/>
          </a:bodyPr>
          <a:lstStyle>
            <a:lvl1pPr algn="r">
              <a:defRPr sz="4800" b="0" cap="none" baseline="0"/>
            </a:lvl1pPr>
          </a:lstStyle>
          <a:p>
            <a:r>
              <a:rPr lang="en-AU" smtClean="0"/>
              <a:t>Click to edit Master title style</a:t>
            </a:r>
            <a:endParaRPr lang="en-US" dirty="0"/>
          </a:p>
        </p:txBody>
      </p:sp>
      <p:sp>
        <p:nvSpPr>
          <p:cNvPr id="3" name="Text Placeholder 2"/>
          <p:cNvSpPr>
            <a:spLocks noGrp="1"/>
          </p:cNvSpPr>
          <p:nvPr>
            <p:ph type="body" idx="1"/>
          </p:nvPr>
        </p:nvSpPr>
        <p:spPr>
          <a:xfrm rot="900000">
            <a:off x="537849" y="4494201"/>
            <a:ext cx="5271544" cy="1500187"/>
          </a:xfrm>
        </p:spPr>
        <p:txBody>
          <a:bodyPr anchor="t">
            <a:normAutofit/>
          </a:bodyPr>
          <a:lstStyle>
            <a:lvl1pPr marL="0" indent="0" algn="r">
              <a:buNone/>
              <a:defRPr sz="24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AU" smtClean="0"/>
              <a:t>Click to edit Master text styles</a:t>
            </a:r>
          </a:p>
        </p:txBody>
      </p:sp>
      <p:sp>
        <p:nvSpPr>
          <p:cNvPr id="4" name="Date Placeholder 3"/>
          <p:cNvSpPr>
            <a:spLocks noGrp="1"/>
          </p:cNvSpPr>
          <p:nvPr>
            <p:ph type="dt" sz="half" idx="10"/>
          </p:nvPr>
        </p:nvSpPr>
        <p:spPr>
          <a:xfrm rot="900000">
            <a:off x="6878368" y="3761385"/>
            <a:ext cx="1524000" cy="365125"/>
          </a:xfrm>
        </p:spPr>
        <p:txBody>
          <a:bodyPr/>
          <a:lstStyle>
            <a:lvl1pPr algn="l">
              <a:defRPr/>
            </a:lvl1pPr>
          </a:lstStyle>
          <a:p>
            <a:fld id="{BA6DCFDB-47CC-7A45-973D-59F37B3C7EB9}" type="datetimeFigureOut">
              <a:rPr lang="en-US" smtClean="0"/>
              <a:t>11/17/15</a:t>
            </a:fld>
            <a:endParaRPr lang="en-US"/>
          </a:p>
        </p:txBody>
      </p:sp>
      <p:sp>
        <p:nvSpPr>
          <p:cNvPr id="5" name="Footer Placeholder 4"/>
          <p:cNvSpPr>
            <a:spLocks noGrp="1"/>
          </p:cNvSpPr>
          <p:nvPr>
            <p:ph type="ftr" sz="quarter" idx="11"/>
          </p:nvPr>
        </p:nvSpPr>
        <p:spPr>
          <a:xfrm rot="900000">
            <a:off x="7056965" y="3170795"/>
            <a:ext cx="1926305" cy="365125"/>
          </a:xfrm>
        </p:spPr>
        <p:txBody>
          <a:bodyPr/>
          <a:lstStyle/>
          <a:p>
            <a:endParaRPr lang="en-US"/>
          </a:p>
        </p:txBody>
      </p:sp>
      <p:sp>
        <p:nvSpPr>
          <p:cNvPr id="6" name="Slide Number Placeholder 5"/>
          <p:cNvSpPr>
            <a:spLocks noGrp="1"/>
          </p:cNvSpPr>
          <p:nvPr>
            <p:ph type="sldNum" sz="quarter" idx="12"/>
          </p:nvPr>
        </p:nvSpPr>
        <p:spPr>
          <a:xfrm rot="900000" flipH="1">
            <a:off x="7176363" y="2661157"/>
            <a:ext cx="683979" cy="365125"/>
          </a:xfrm>
        </p:spPr>
        <p:txBody>
          <a:bodyPr/>
          <a:lstStyle>
            <a:lvl1pPr algn="l">
              <a:defRPr/>
            </a:lvl1pPr>
          </a:lstStyle>
          <a:p>
            <a:fld id="{6EE891A6-F78A-764B-9FFE-8F5E5DD07234}" type="slidenum">
              <a:rPr lang="en-US" smtClean="0"/>
              <a:t>‹#›</a:t>
            </a:fld>
            <a:endParaRPr lang="en-US"/>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21125203"/>
      </p:ext>
    </p:extLst>
  </p:cSld>
  <p:clrMapOvr>
    <a:masterClrMapping/>
  </p:clrMapOvr>
  <p:timing>
    <p:tnLst>
      <p:par>
        <p:cTn xmlns:p14="http://schemas.microsoft.com/office/powerpoint/2010/mai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ea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smtClean="0"/>
              <a:t>Click to edit Master title style</a:t>
            </a:r>
            <a:endParaRPr lang="en-US"/>
          </a:p>
        </p:txBody>
      </p:sp>
    </p:spTree>
    <p:extLst>
      <p:ext uri="{BB962C8B-B14F-4D97-AF65-F5344CB8AC3E}">
        <p14:creationId xmlns:p14="http://schemas.microsoft.com/office/powerpoint/2010/main" val="5843830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Final Page">
    <p:spTree>
      <p:nvGrpSpPr>
        <p:cNvPr id="1" name=""/>
        <p:cNvGrpSpPr/>
        <p:nvPr/>
      </p:nvGrpSpPr>
      <p:grpSpPr>
        <a:xfrm>
          <a:off x="0" y="0"/>
          <a:ext cx="0" cy="0"/>
          <a:chOff x="0" y="0"/>
          <a:chExt cx="0" cy="0"/>
        </a:xfrm>
      </p:grpSpPr>
      <p:sp>
        <p:nvSpPr>
          <p:cNvPr id="3" name="Title 1"/>
          <p:cNvSpPr>
            <a:spLocks noGrp="1"/>
          </p:cNvSpPr>
          <p:nvPr>
            <p:ph type="title"/>
          </p:nvPr>
        </p:nvSpPr>
        <p:spPr>
          <a:xfrm>
            <a:off x="384175" y="1842952"/>
            <a:ext cx="8350250" cy="595311"/>
          </a:xfrm>
        </p:spPr>
        <p:txBody>
          <a:bodyPr/>
          <a:lstStyle/>
          <a:p>
            <a:r>
              <a:rPr lang="en-AU" sz="4400" smtClean="0"/>
              <a:t>Click to edit Master title style</a:t>
            </a:r>
            <a:endParaRPr lang="en-AU" sz="4400" dirty="0"/>
          </a:p>
        </p:txBody>
      </p:sp>
      <p:sp>
        <p:nvSpPr>
          <p:cNvPr id="4" name="Rectangle 3"/>
          <p:cNvSpPr/>
          <p:nvPr/>
        </p:nvSpPr>
        <p:spPr>
          <a:xfrm>
            <a:off x="0" y="4858439"/>
            <a:ext cx="9144000" cy="1999561"/>
          </a:xfrm>
          <a:prstGeom prst="rect">
            <a:avLst/>
          </a:prstGeom>
          <a:solidFill>
            <a:srgbClr val="00A1DE"/>
          </a:solidFill>
          <a:ln>
            <a:solidFill>
              <a:srgbClr val="00A1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rgbClr val="FFFFFF"/>
              </a:solidFill>
              <a:latin typeface="Arial"/>
            </a:endParaRPr>
          </a:p>
        </p:txBody>
      </p:sp>
      <p:sp>
        <p:nvSpPr>
          <p:cNvPr id="5" name="Text Placeholder 2"/>
          <p:cNvSpPr txBox="1">
            <a:spLocks/>
          </p:cNvSpPr>
          <p:nvPr/>
        </p:nvSpPr>
        <p:spPr>
          <a:xfrm>
            <a:off x="373416" y="2750154"/>
            <a:ext cx="3954789" cy="3412877"/>
          </a:xfrm>
          <a:prstGeom prst="rect">
            <a:avLst/>
          </a:prstGeom>
        </p:spPr>
        <p:txBody>
          <a:bodyPr wrap="square" lIns="0" tIns="0" rIns="0" bIns="0"/>
          <a:lstStyle>
            <a:lvl1pPr marL="358775" indent="-358775" algn="l" defTabSz="957263" rtl="0" eaLnBrk="1" fontAlgn="base" hangingPunct="1">
              <a:lnSpc>
                <a:spcPct val="106000"/>
              </a:lnSpc>
              <a:spcBef>
                <a:spcPts val="1344"/>
              </a:spcBef>
              <a:spcAft>
                <a:spcPts val="0"/>
              </a:spcAft>
              <a:buFont typeface="Arial" charset="0"/>
              <a:defRPr lang="en-US" sz="1400" kern="1200">
                <a:solidFill>
                  <a:schemeClr val="tx2"/>
                </a:solidFill>
                <a:latin typeface="+mn-lt"/>
                <a:ea typeface="+mn-ea"/>
                <a:cs typeface="+mn-cs"/>
              </a:defRPr>
            </a:lvl1pPr>
            <a:lvl2pPr marL="190500" indent="-190500" algn="l" defTabSz="957263" rtl="0" eaLnBrk="1" fontAlgn="base" hangingPunct="1">
              <a:lnSpc>
                <a:spcPct val="106000"/>
              </a:lnSpc>
              <a:spcBef>
                <a:spcPts val="1350"/>
              </a:spcBef>
              <a:spcAft>
                <a:spcPct val="0"/>
              </a:spcAft>
              <a:buFont typeface="Arial" charset="0"/>
              <a:buChar char="•"/>
              <a:defRPr lang="en-US" sz="1400" kern="1200" dirty="0">
                <a:solidFill>
                  <a:schemeClr val="tx2"/>
                </a:solidFill>
                <a:latin typeface="+mn-lt"/>
                <a:ea typeface="+mj-ea"/>
                <a:cs typeface="+mj-cs"/>
              </a:defRPr>
            </a:lvl2pPr>
            <a:lvl3pPr marL="373063" indent="-182563" algn="l" defTabSz="957263" rtl="0" eaLnBrk="1" fontAlgn="base" hangingPunct="1">
              <a:lnSpc>
                <a:spcPct val="106000"/>
              </a:lnSpc>
              <a:spcBef>
                <a:spcPts val="576"/>
              </a:spcBef>
              <a:spcAft>
                <a:spcPts val="0"/>
              </a:spcAft>
              <a:buFont typeface="Arial" charset="0"/>
              <a:buChar char="‒"/>
              <a:defRPr lang="en-US" sz="1200" kern="1200">
                <a:solidFill>
                  <a:schemeClr val="tx2"/>
                </a:solidFill>
                <a:latin typeface="+mn-lt"/>
                <a:ea typeface="+mj-ea"/>
                <a:cs typeface="+mj-cs"/>
              </a:defRPr>
            </a:lvl3pPr>
            <a:lvl4pPr marL="565150" indent="-190500" algn="l" defTabSz="957263" rtl="0" eaLnBrk="1" fontAlgn="base" hangingPunct="1">
              <a:lnSpc>
                <a:spcPct val="106000"/>
              </a:lnSpc>
              <a:spcBef>
                <a:spcPts val="576"/>
              </a:spcBef>
              <a:spcAft>
                <a:spcPts val="0"/>
              </a:spcAft>
              <a:buFont typeface="Arial" charset="0"/>
              <a:buChar char="•"/>
              <a:defRPr lang="en-US" sz="1200" kern="1200">
                <a:solidFill>
                  <a:schemeClr val="tx2"/>
                </a:solidFill>
                <a:latin typeface="+mn-lt"/>
                <a:ea typeface="+mj-ea"/>
                <a:cs typeface="+mj-cs"/>
              </a:defRPr>
            </a:lvl4pPr>
            <a:lvl5pPr marL="744538" indent="-179388" algn="l" defTabSz="957263" rtl="0" eaLnBrk="1" fontAlgn="base" hangingPunct="1">
              <a:lnSpc>
                <a:spcPct val="106000"/>
              </a:lnSpc>
              <a:spcBef>
                <a:spcPts val="576"/>
              </a:spcBef>
              <a:spcAft>
                <a:spcPts val="0"/>
              </a:spcAft>
              <a:buFont typeface="Arial" charset="0"/>
              <a:buChar char="‒"/>
              <a:defRPr lang="en-GB" sz="1200" kern="1200">
                <a:solidFill>
                  <a:schemeClr val="tx2"/>
                </a:solidFill>
                <a:latin typeface="+mn-lt"/>
                <a:ea typeface="+mj-ea"/>
                <a:cs typeface="+mj-cs"/>
              </a:defRPr>
            </a:lvl5pPr>
            <a:lvl6pPr marL="841606" indent="-171605" algn="l" defTabSz="859512" rtl="0" eaLnBrk="1" latinLnBrk="0" hangingPunct="1">
              <a:spcBef>
                <a:spcPts val="0"/>
              </a:spcBef>
              <a:spcAft>
                <a:spcPts val="282"/>
              </a:spcAft>
              <a:buFont typeface="Arial" pitchFamily="34" charset="0"/>
              <a:buChar char="•"/>
              <a:defRPr sz="1500" kern="1200" baseline="0">
                <a:solidFill>
                  <a:schemeClr val="accent1"/>
                </a:solidFill>
                <a:latin typeface="+mn-lt"/>
                <a:ea typeface="+mn-ea"/>
                <a:cs typeface="+mn-cs"/>
              </a:defRPr>
            </a:lvl6pPr>
            <a:lvl7pPr marL="1014702" indent="-173096" algn="l" defTabSz="859512" rtl="0" eaLnBrk="1" latinLnBrk="0" hangingPunct="1">
              <a:spcBef>
                <a:spcPts val="0"/>
              </a:spcBef>
              <a:spcAft>
                <a:spcPts val="282"/>
              </a:spcAft>
              <a:buFont typeface="Arial" pitchFamily="34" charset="0"/>
              <a:buChar char="‒"/>
              <a:defRPr sz="1300" kern="1200">
                <a:solidFill>
                  <a:schemeClr val="accent1"/>
                </a:solidFill>
                <a:latin typeface="+mn-lt"/>
                <a:ea typeface="+mn-ea"/>
                <a:cs typeface="+mn-cs"/>
              </a:defRPr>
            </a:lvl7pPr>
            <a:lvl8pPr marL="1177353" indent="-162651" algn="l" defTabSz="859512" rtl="0" eaLnBrk="1" latinLnBrk="0" hangingPunct="1">
              <a:spcBef>
                <a:spcPts val="0"/>
              </a:spcBef>
              <a:spcAft>
                <a:spcPts val="282"/>
              </a:spcAft>
              <a:buFont typeface="Arial" pitchFamily="34" charset="0"/>
              <a:buChar char="•"/>
              <a:defRPr sz="1300" kern="1200">
                <a:solidFill>
                  <a:schemeClr val="accent1"/>
                </a:solidFill>
                <a:latin typeface="+mn-lt"/>
                <a:ea typeface="+mn-ea"/>
                <a:cs typeface="+mn-cs"/>
              </a:defRPr>
            </a:lvl8pPr>
            <a:lvl9pPr marL="1348956" indent="-171605" algn="l" defTabSz="859512" rtl="0" eaLnBrk="1" latinLnBrk="0" hangingPunct="1">
              <a:spcBef>
                <a:spcPts val="0"/>
              </a:spcBef>
              <a:spcAft>
                <a:spcPts val="282"/>
              </a:spcAft>
              <a:buFont typeface="Arial" pitchFamily="34" charset="0"/>
              <a:buChar char="‒"/>
              <a:defRPr sz="1300" kern="1200">
                <a:solidFill>
                  <a:schemeClr val="accent1"/>
                </a:solidFill>
                <a:latin typeface="+mn-lt"/>
                <a:ea typeface="+mn-ea"/>
                <a:cs typeface="+mn-cs"/>
              </a:defRPr>
            </a:lvl9pPr>
          </a:lstStyle>
          <a:p>
            <a:r>
              <a:rPr lang="en-AU" b="1" dirty="0" smtClean="0">
                <a:solidFill>
                  <a:srgbClr val="000000"/>
                </a:solidFill>
                <a:latin typeface="Arial"/>
              </a:rPr>
              <a:t>Ian </a:t>
            </a:r>
            <a:r>
              <a:rPr lang="en-AU" b="1" dirty="0" err="1" smtClean="0">
                <a:solidFill>
                  <a:srgbClr val="000000"/>
                </a:solidFill>
                <a:latin typeface="Arial"/>
              </a:rPr>
              <a:t>Storie</a:t>
            </a:r>
            <a:endParaRPr lang="en-AU" b="1" dirty="0" smtClean="0">
              <a:solidFill>
                <a:srgbClr val="000000"/>
              </a:solidFill>
              <a:latin typeface="Arial"/>
            </a:endParaRPr>
          </a:p>
          <a:p>
            <a:r>
              <a:rPr lang="en-AU" dirty="0" smtClean="0">
                <a:solidFill>
                  <a:srgbClr val="000000"/>
                </a:solidFill>
                <a:latin typeface="Arial"/>
              </a:rPr>
              <a:t>Director, Business Development</a:t>
            </a:r>
          </a:p>
          <a:p>
            <a:r>
              <a:rPr lang="en-AU" dirty="0" smtClean="0">
                <a:solidFill>
                  <a:srgbClr val="000000"/>
                </a:solidFill>
                <a:latin typeface="Arial"/>
              </a:rPr>
              <a:t>intersective </a:t>
            </a:r>
          </a:p>
          <a:p>
            <a:r>
              <a:rPr lang="en-AU" dirty="0" smtClean="0">
                <a:solidFill>
                  <a:srgbClr val="000000"/>
                </a:solidFill>
                <a:latin typeface="Arial"/>
                <a:hlinkClick r:id="rId2"/>
              </a:rPr>
              <a:t>ian@intersective.com</a:t>
            </a:r>
            <a:endParaRPr lang="en-AU" dirty="0" smtClean="0">
              <a:solidFill>
                <a:srgbClr val="000000"/>
              </a:solidFill>
              <a:latin typeface="Arial"/>
            </a:endParaRPr>
          </a:p>
          <a:p>
            <a:r>
              <a:rPr dirty="0" smtClean="0">
                <a:solidFill>
                  <a:srgbClr val="000000"/>
                </a:solidFill>
                <a:latin typeface="Arial"/>
              </a:rPr>
              <a:t>Phone: +61 418 425 662</a:t>
            </a:r>
            <a:endParaRPr lang="en-AU" dirty="0">
              <a:solidFill>
                <a:srgbClr val="000000"/>
              </a:solidFill>
              <a:latin typeface="Arial"/>
            </a:endParaRPr>
          </a:p>
        </p:txBody>
      </p:sp>
      <p:pic>
        <p:nvPicPr>
          <p:cNvPr id="8" name="Picture 7" descr="C:\Users\W\Documents\My Dropbox\Intersective\03 Technology\Website\intersective-logo (2).PNG"/>
          <p:cNvPicPr/>
          <p:nvPr/>
        </p:nvPicPr>
        <p:blipFill rotWithShape="1">
          <a:blip r:embed="rId3" cstate="print">
            <a:extLst>
              <a:ext uri="{28A0092B-C50C-407E-A947-70E740481C1C}">
                <a14:useLocalDpi xmlns:a14="http://schemas.microsoft.com/office/drawing/2010/main"/>
              </a:ext>
            </a:extLst>
          </a:blip>
          <a:srcRect r="28124"/>
          <a:stretch/>
        </p:blipFill>
        <p:spPr bwMode="auto">
          <a:xfrm>
            <a:off x="304056" y="292120"/>
            <a:ext cx="2393107" cy="654206"/>
          </a:xfrm>
          <a:prstGeom prst="rect">
            <a:avLst/>
          </a:prstGeom>
          <a:noFill/>
          <a:ln w="9525">
            <a:noFill/>
            <a:miter lim="800000"/>
            <a:headEnd/>
            <a:tailEnd/>
          </a:ln>
        </p:spPr>
      </p:pic>
      <p:pic>
        <p:nvPicPr>
          <p:cNvPr id="9" name="Picture 8"/>
          <p:cNvPicPr>
            <a:picLocks noChangeAspect="1"/>
          </p:cNvPicPr>
          <p:nvPr/>
        </p:nvPicPr>
        <p:blipFill>
          <a:blip r:embed="rId4" cstate="print"/>
          <a:stretch>
            <a:fillRect/>
          </a:stretch>
        </p:blipFill>
        <p:spPr>
          <a:xfrm>
            <a:off x="4048282" y="313869"/>
            <a:ext cx="1605555" cy="545645"/>
          </a:xfrm>
          <a:prstGeom prst="rect">
            <a:avLst/>
          </a:prstGeom>
        </p:spPr>
      </p:pic>
      <p:sp>
        <p:nvSpPr>
          <p:cNvPr id="10" name="TextBox 9"/>
          <p:cNvSpPr txBox="1"/>
          <p:nvPr/>
        </p:nvSpPr>
        <p:spPr>
          <a:xfrm>
            <a:off x="1071461" y="666750"/>
            <a:ext cx="2031623" cy="241980"/>
          </a:xfrm>
          <a:prstGeom prst="rect">
            <a:avLst/>
          </a:prstGeom>
          <a:noFill/>
        </p:spPr>
        <p:txBody>
          <a:bodyPr wrap="none" lIns="36000" tIns="36000" rIns="36000" bIns="36000" rtlCol="0">
            <a:spAutoFit/>
          </a:bodyPr>
          <a:lstStyle/>
          <a:p>
            <a:r>
              <a:rPr lang="en-US" sz="1100" dirty="0" smtClean="0">
                <a:solidFill>
                  <a:prstClr val="black">
                    <a:lumMod val="65000"/>
                    <a:lumOff val="35000"/>
                  </a:prstClr>
                </a:solidFill>
                <a:latin typeface="Helvetica"/>
                <a:cs typeface="Helvetica"/>
              </a:rPr>
              <a:t>experiential education services</a:t>
            </a:r>
          </a:p>
        </p:txBody>
      </p:sp>
      <p:sp>
        <p:nvSpPr>
          <p:cNvPr id="11" name="TextBox 10"/>
          <p:cNvSpPr txBox="1"/>
          <p:nvPr/>
        </p:nvSpPr>
        <p:spPr>
          <a:xfrm>
            <a:off x="4523737" y="666750"/>
            <a:ext cx="1560290" cy="241980"/>
          </a:xfrm>
          <a:prstGeom prst="rect">
            <a:avLst/>
          </a:prstGeom>
          <a:noFill/>
        </p:spPr>
        <p:txBody>
          <a:bodyPr wrap="none" lIns="36000" tIns="36000" rIns="36000" bIns="36000" rtlCol="0">
            <a:spAutoFit/>
          </a:bodyPr>
          <a:lstStyle/>
          <a:p>
            <a:r>
              <a:rPr lang="en-US" sz="1100" b="1" dirty="0" smtClean="0">
                <a:solidFill>
                  <a:prstClr val="black"/>
                </a:solidFill>
                <a:latin typeface="Bariol Light"/>
                <a:cs typeface="Bariol Light"/>
              </a:rPr>
              <a:t>project learning technology</a:t>
            </a:r>
          </a:p>
        </p:txBody>
      </p:sp>
    </p:spTree>
    <p:extLst>
      <p:ext uri="{BB962C8B-B14F-4D97-AF65-F5344CB8AC3E}">
        <p14:creationId xmlns:p14="http://schemas.microsoft.com/office/powerpoint/2010/main" val="205220126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Final Page - CEO">
    <p:spTree>
      <p:nvGrpSpPr>
        <p:cNvPr id="1" name=""/>
        <p:cNvGrpSpPr/>
        <p:nvPr/>
      </p:nvGrpSpPr>
      <p:grpSpPr>
        <a:xfrm>
          <a:off x="0" y="0"/>
          <a:ext cx="0" cy="0"/>
          <a:chOff x="0" y="0"/>
          <a:chExt cx="0" cy="0"/>
        </a:xfrm>
      </p:grpSpPr>
      <p:sp>
        <p:nvSpPr>
          <p:cNvPr id="3" name="Title 1"/>
          <p:cNvSpPr>
            <a:spLocks noGrp="1"/>
          </p:cNvSpPr>
          <p:nvPr>
            <p:ph type="title"/>
          </p:nvPr>
        </p:nvSpPr>
        <p:spPr>
          <a:xfrm>
            <a:off x="384175" y="1842952"/>
            <a:ext cx="8350250" cy="595311"/>
          </a:xfrm>
        </p:spPr>
        <p:txBody>
          <a:bodyPr/>
          <a:lstStyle/>
          <a:p>
            <a:r>
              <a:rPr lang="en-AU" sz="4400" smtClean="0"/>
              <a:t>Click to edit Master title style</a:t>
            </a:r>
            <a:endParaRPr lang="en-AU" sz="4400" dirty="0"/>
          </a:p>
        </p:txBody>
      </p:sp>
      <p:sp>
        <p:nvSpPr>
          <p:cNvPr id="4" name="Rectangle 3"/>
          <p:cNvSpPr/>
          <p:nvPr/>
        </p:nvSpPr>
        <p:spPr>
          <a:xfrm>
            <a:off x="0" y="4858439"/>
            <a:ext cx="9144000" cy="1999561"/>
          </a:xfrm>
          <a:prstGeom prst="rect">
            <a:avLst/>
          </a:prstGeom>
          <a:solidFill>
            <a:srgbClr val="00A1DE"/>
          </a:solidFill>
          <a:ln>
            <a:solidFill>
              <a:srgbClr val="00A1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rgbClr val="FFFFFF"/>
              </a:solidFill>
              <a:latin typeface="Arial"/>
            </a:endParaRPr>
          </a:p>
        </p:txBody>
      </p:sp>
      <p:sp>
        <p:nvSpPr>
          <p:cNvPr id="5" name="Text Placeholder 2"/>
          <p:cNvSpPr txBox="1">
            <a:spLocks/>
          </p:cNvSpPr>
          <p:nvPr/>
        </p:nvSpPr>
        <p:spPr>
          <a:xfrm>
            <a:off x="373416" y="2750154"/>
            <a:ext cx="3954789" cy="3412877"/>
          </a:xfrm>
          <a:prstGeom prst="rect">
            <a:avLst/>
          </a:prstGeom>
        </p:spPr>
        <p:txBody>
          <a:bodyPr wrap="square" lIns="0" tIns="0" rIns="0" bIns="0"/>
          <a:lstStyle>
            <a:lvl1pPr marL="358775" indent="-358775" algn="l" defTabSz="957263" rtl="0" eaLnBrk="1" fontAlgn="base" hangingPunct="1">
              <a:lnSpc>
                <a:spcPct val="106000"/>
              </a:lnSpc>
              <a:spcBef>
                <a:spcPts val="1344"/>
              </a:spcBef>
              <a:spcAft>
                <a:spcPts val="0"/>
              </a:spcAft>
              <a:buFont typeface="Arial" charset="0"/>
              <a:defRPr lang="en-US" sz="1400" kern="1200">
                <a:solidFill>
                  <a:schemeClr val="tx2"/>
                </a:solidFill>
                <a:latin typeface="+mn-lt"/>
                <a:ea typeface="+mn-ea"/>
                <a:cs typeface="+mn-cs"/>
              </a:defRPr>
            </a:lvl1pPr>
            <a:lvl2pPr marL="190500" indent="-190500" algn="l" defTabSz="957263" rtl="0" eaLnBrk="1" fontAlgn="base" hangingPunct="1">
              <a:lnSpc>
                <a:spcPct val="106000"/>
              </a:lnSpc>
              <a:spcBef>
                <a:spcPts val="1350"/>
              </a:spcBef>
              <a:spcAft>
                <a:spcPct val="0"/>
              </a:spcAft>
              <a:buFont typeface="Arial" charset="0"/>
              <a:buChar char="•"/>
              <a:defRPr lang="en-US" sz="1400" kern="1200" dirty="0">
                <a:solidFill>
                  <a:schemeClr val="tx2"/>
                </a:solidFill>
                <a:latin typeface="+mn-lt"/>
                <a:ea typeface="+mj-ea"/>
                <a:cs typeface="+mj-cs"/>
              </a:defRPr>
            </a:lvl2pPr>
            <a:lvl3pPr marL="373063" indent="-182563" algn="l" defTabSz="957263" rtl="0" eaLnBrk="1" fontAlgn="base" hangingPunct="1">
              <a:lnSpc>
                <a:spcPct val="106000"/>
              </a:lnSpc>
              <a:spcBef>
                <a:spcPts val="576"/>
              </a:spcBef>
              <a:spcAft>
                <a:spcPts val="0"/>
              </a:spcAft>
              <a:buFont typeface="Arial" charset="0"/>
              <a:buChar char="‒"/>
              <a:defRPr lang="en-US" sz="1200" kern="1200">
                <a:solidFill>
                  <a:schemeClr val="tx2"/>
                </a:solidFill>
                <a:latin typeface="+mn-lt"/>
                <a:ea typeface="+mj-ea"/>
                <a:cs typeface="+mj-cs"/>
              </a:defRPr>
            </a:lvl3pPr>
            <a:lvl4pPr marL="565150" indent="-190500" algn="l" defTabSz="957263" rtl="0" eaLnBrk="1" fontAlgn="base" hangingPunct="1">
              <a:lnSpc>
                <a:spcPct val="106000"/>
              </a:lnSpc>
              <a:spcBef>
                <a:spcPts val="576"/>
              </a:spcBef>
              <a:spcAft>
                <a:spcPts val="0"/>
              </a:spcAft>
              <a:buFont typeface="Arial" charset="0"/>
              <a:buChar char="•"/>
              <a:defRPr lang="en-US" sz="1200" kern="1200">
                <a:solidFill>
                  <a:schemeClr val="tx2"/>
                </a:solidFill>
                <a:latin typeface="+mn-lt"/>
                <a:ea typeface="+mj-ea"/>
                <a:cs typeface="+mj-cs"/>
              </a:defRPr>
            </a:lvl4pPr>
            <a:lvl5pPr marL="744538" indent="-179388" algn="l" defTabSz="957263" rtl="0" eaLnBrk="1" fontAlgn="base" hangingPunct="1">
              <a:lnSpc>
                <a:spcPct val="106000"/>
              </a:lnSpc>
              <a:spcBef>
                <a:spcPts val="576"/>
              </a:spcBef>
              <a:spcAft>
                <a:spcPts val="0"/>
              </a:spcAft>
              <a:buFont typeface="Arial" charset="0"/>
              <a:buChar char="‒"/>
              <a:defRPr lang="en-GB" sz="1200" kern="1200">
                <a:solidFill>
                  <a:schemeClr val="tx2"/>
                </a:solidFill>
                <a:latin typeface="+mn-lt"/>
                <a:ea typeface="+mj-ea"/>
                <a:cs typeface="+mj-cs"/>
              </a:defRPr>
            </a:lvl5pPr>
            <a:lvl6pPr marL="841606" indent="-171605" algn="l" defTabSz="859512" rtl="0" eaLnBrk="1" latinLnBrk="0" hangingPunct="1">
              <a:spcBef>
                <a:spcPts val="0"/>
              </a:spcBef>
              <a:spcAft>
                <a:spcPts val="282"/>
              </a:spcAft>
              <a:buFont typeface="Arial" pitchFamily="34" charset="0"/>
              <a:buChar char="•"/>
              <a:defRPr sz="1500" kern="1200" baseline="0">
                <a:solidFill>
                  <a:schemeClr val="accent1"/>
                </a:solidFill>
                <a:latin typeface="+mn-lt"/>
                <a:ea typeface="+mn-ea"/>
                <a:cs typeface="+mn-cs"/>
              </a:defRPr>
            </a:lvl6pPr>
            <a:lvl7pPr marL="1014702" indent="-173096" algn="l" defTabSz="859512" rtl="0" eaLnBrk="1" latinLnBrk="0" hangingPunct="1">
              <a:spcBef>
                <a:spcPts val="0"/>
              </a:spcBef>
              <a:spcAft>
                <a:spcPts val="282"/>
              </a:spcAft>
              <a:buFont typeface="Arial" pitchFamily="34" charset="0"/>
              <a:buChar char="‒"/>
              <a:defRPr sz="1300" kern="1200">
                <a:solidFill>
                  <a:schemeClr val="accent1"/>
                </a:solidFill>
                <a:latin typeface="+mn-lt"/>
                <a:ea typeface="+mn-ea"/>
                <a:cs typeface="+mn-cs"/>
              </a:defRPr>
            </a:lvl7pPr>
            <a:lvl8pPr marL="1177353" indent="-162651" algn="l" defTabSz="859512" rtl="0" eaLnBrk="1" latinLnBrk="0" hangingPunct="1">
              <a:spcBef>
                <a:spcPts val="0"/>
              </a:spcBef>
              <a:spcAft>
                <a:spcPts val="282"/>
              </a:spcAft>
              <a:buFont typeface="Arial" pitchFamily="34" charset="0"/>
              <a:buChar char="•"/>
              <a:defRPr sz="1300" kern="1200">
                <a:solidFill>
                  <a:schemeClr val="accent1"/>
                </a:solidFill>
                <a:latin typeface="+mn-lt"/>
                <a:ea typeface="+mn-ea"/>
                <a:cs typeface="+mn-cs"/>
              </a:defRPr>
            </a:lvl8pPr>
            <a:lvl9pPr marL="1348956" indent="-171605" algn="l" defTabSz="859512" rtl="0" eaLnBrk="1" latinLnBrk="0" hangingPunct="1">
              <a:spcBef>
                <a:spcPts val="0"/>
              </a:spcBef>
              <a:spcAft>
                <a:spcPts val="282"/>
              </a:spcAft>
              <a:buFont typeface="Arial" pitchFamily="34" charset="0"/>
              <a:buChar char="‒"/>
              <a:defRPr sz="1300" kern="1200">
                <a:solidFill>
                  <a:schemeClr val="accent1"/>
                </a:solidFill>
                <a:latin typeface="+mn-lt"/>
                <a:ea typeface="+mn-ea"/>
                <a:cs typeface="+mn-cs"/>
              </a:defRPr>
            </a:lvl9pPr>
          </a:lstStyle>
          <a:p>
            <a:r>
              <a:rPr lang="en-AU" b="1" dirty="0" smtClean="0">
                <a:solidFill>
                  <a:srgbClr val="000000"/>
                </a:solidFill>
                <a:latin typeface="Arial"/>
              </a:rPr>
              <a:t>Wes Sonnenreich</a:t>
            </a:r>
          </a:p>
          <a:p>
            <a:r>
              <a:rPr lang="en-AU" dirty="0" smtClean="0">
                <a:solidFill>
                  <a:srgbClr val="000000"/>
                </a:solidFill>
                <a:latin typeface="Arial"/>
              </a:rPr>
              <a:t>CEO</a:t>
            </a:r>
          </a:p>
          <a:p>
            <a:r>
              <a:rPr lang="en-AU" dirty="0" smtClean="0">
                <a:solidFill>
                  <a:srgbClr val="000000"/>
                </a:solidFill>
                <a:latin typeface="Arial"/>
              </a:rPr>
              <a:t>intersective </a:t>
            </a:r>
          </a:p>
          <a:p>
            <a:r>
              <a:rPr lang="en-AU" dirty="0" smtClean="0">
                <a:solidFill>
                  <a:srgbClr val="000000"/>
                </a:solidFill>
                <a:latin typeface="Arial"/>
                <a:hlinkClick r:id="rId2"/>
              </a:rPr>
              <a:t>wes@intersective.com</a:t>
            </a:r>
            <a:endParaRPr lang="en-AU" dirty="0" smtClean="0">
              <a:solidFill>
                <a:srgbClr val="000000"/>
              </a:solidFill>
              <a:latin typeface="Arial"/>
            </a:endParaRPr>
          </a:p>
          <a:p>
            <a:r>
              <a:rPr dirty="0" smtClean="0">
                <a:solidFill>
                  <a:srgbClr val="000000"/>
                </a:solidFill>
                <a:latin typeface="Arial"/>
              </a:rPr>
              <a:t>Phone: +61 410 366 289</a:t>
            </a:r>
            <a:endParaRPr lang="en-AU" dirty="0">
              <a:solidFill>
                <a:srgbClr val="000000"/>
              </a:solidFill>
              <a:latin typeface="Arial"/>
            </a:endParaRPr>
          </a:p>
        </p:txBody>
      </p:sp>
      <p:pic>
        <p:nvPicPr>
          <p:cNvPr id="8" name="Picture 7" descr="C:\Users\W\Documents\My Dropbox\Intersective\03 Technology\Website\intersective-logo (2).PNG"/>
          <p:cNvPicPr/>
          <p:nvPr/>
        </p:nvPicPr>
        <p:blipFill rotWithShape="1">
          <a:blip r:embed="rId3" cstate="print">
            <a:extLst>
              <a:ext uri="{28A0092B-C50C-407E-A947-70E740481C1C}">
                <a14:useLocalDpi xmlns:a14="http://schemas.microsoft.com/office/drawing/2010/main"/>
              </a:ext>
            </a:extLst>
          </a:blip>
          <a:srcRect r="28124"/>
          <a:stretch/>
        </p:blipFill>
        <p:spPr bwMode="auto">
          <a:xfrm>
            <a:off x="304056" y="292120"/>
            <a:ext cx="2393107" cy="654206"/>
          </a:xfrm>
          <a:prstGeom prst="rect">
            <a:avLst/>
          </a:prstGeom>
          <a:noFill/>
          <a:ln w="9525">
            <a:noFill/>
            <a:miter lim="800000"/>
            <a:headEnd/>
            <a:tailEnd/>
          </a:ln>
        </p:spPr>
      </p:pic>
      <p:pic>
        <p:nvPicPr>
          <p:cNvPr id="9" name="Picture 8"/>
          <p:cNvPicPr>
            <a:picLocks noChangeAspect="1"/>
          </p:cNvPicPr>
          <p:nvPr/>
        </p:nvPicPr>
        <p:blipFill>
          <a:blip r:embed="rId4" cstate="print"/>
          <a:stretch>
            <a:fillRect/>
          </a:stretch>
        </p:blipFill>
        <p:spPr>
          <a:xfrm>
            <a:off x="4048282" y="313869"/>
            <a:ext cx="1605555" cy="545645"/>
          </a:xfrm>
          <a:prstGeom prst="rect">
            <a:avLst/>
          </a:prstGeom>
        </p:spPr>
      </p:pic>
      <p:sp>
        <p:nvSpPr>
          <p:cNvPr id="10" name="TextBox 9"/>
          <p:cNvSpPr txBox="1"/>
          <p:nvPr/>
        </p:nvSpPr>
        <p:spPr>
          <a:xfrm>
            <a:off x="1071461" y="666750"/>
            <a:ext cx="2031623" cy="241980"/>
          </a:xfrm>
          <a:prstGeom prst="rect">
            <a:avLst/>
          </a:prstGeom>
          <a:noFill/>
        </p:spPr>
        <p:txBody>
          <a:bodyPr wrap="none" lIns="36000" tIns="36000" rIns="36000" bIns="36000" rtlCol="0">
            <a:spAutoFit/>
          </a:bodyPr>
          <a:lstStyle/>
          <a:p>
            <a:r>
              <a:rPr lang="en-US" sz="1100" dirty="0" smtClean="0">
                <a:solidFill>
                  <a:prstClr val="black">
                    <a:lumMod val="65000"/>
                    <a:lumOff val="35000"/>
                  </a:prstClr>
                </a:solidFill>
                <a:latin typeface="Helvetica"/>
                <a:cs typeface="Helvetica"/>
              </a:rPr>
              <a:t>experiential education services</a:t>
            </a:r>
          </a:p>
        </p:txBody>
      </p:sp>
      <p:sp>
        <p:nvSpPr>
          <p:cNvPr id="11" name="TextBox 10"/>
          <p:cNvSpPr txBox="1"/>
          <p:nvPr/>
        </p:nvSpPr>
        <p:spPr>
          <a:xfrm>
            <a:off x="4523737" y="666750"/>
            <a:ext cx="1597048" cy="241980"/>
          </a:xfrm>
          <a:prstGeom prst="rect">
            <a:avLst/>
          </a:prstGeom>
          <a:noFill/>
        </p:spPr>
        <p:txBody>
          <a:bodyPr wrap="none" lIns="36000" tIns="36000" rIns="36000" bIns="36000" rtlCol="0">
            <a:spAutoFit/>
          </a:bodyPr>
          <a:lstStyle/>
          <a:p>
            <a:r>
              <a:rPr lang="en-US" sz="1100" b="1" dirty="0" smtClean="0">
                <a:solidFill>
                  <a:prstClr val="black"/>
                </a:solidFill>
                <a:latin typeface="Bariol Light"/>
                <a:cs typeface="Bariol Light"/>
              </a:rPr>
              <a:t>project learning technology</a:t>
            </a:r>
          </a:p>
        </p:txBody>
      </p:sp>
    </p:spTree>
    <p:extLst>
      <p:ext uri="{BB962C8B-B14F-4D97-AF65-F5344CB8AC3E}">
        <p14:creationId xmlns:p14="http://schemas.microsoft.com/office/powerpoint/2010/main" val="155731945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AU" smtClean="0"/>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AU" smtClean="0"/>
              <a:t>Click to edit Master subtitle style</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02E612F2-6CA5-214B-A9FB-8216B17F2FF3}" type="datetimeFigureOut">
              <a:rPr lang="en-US" smtClean="0">
                <a:solidFill>
                  <a:prstClr val="black"/>
                </a:solidFill>
                <a:latin typeface="Arial"/>
              </a:rPr>
              <a:pPr/>
              <a:t>11/17/15</a:t>
            </a:fld>
            <a:endParaRPr lang="en-US">
              <a:solidFill>
                <a:prstClr val="black"/>
              </a:solidFill>
              <a:latin typeface="Arial"/>
            </a:endParaRPr>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solidFill>
                <a:prstClr val="black"/>
              </a:solidFill>
              <a:latin typeface="Arial"/>
            </a:endParaRPr>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77D17B7E-FD3D-DC49-A49C-6EA34215728A}" type="slidenum">
              <a:rPr lang="en-US" smtClean="0">
                <a:solidFill>
                  <a:prstClr val="black"/>
                </a:solidFill>
                <a:latin typeface="Arial"/>
              </a:rPr>
              <a:pPr/>
              <a:t>‹#›</a:t>
            </a:fld>
            <a:endParaRPr lang="en-US">
              <a:solidFill>
                <a:prstClr val="black"/>
              </a:solidFill>
              <a:latin typeface="Arial"/>
            </a:endParaRPr>
          </a:p>
        </p:txBody>
      </p:sp>
    </p:spTree>
    <p:extLst>
      <p:ext uri="{BB962C8B-B14F-4D97-AF65-F5344CB8AC3E}">
        <p14:creationId xmlns:p14="http://schemas.microsoft.com/office/powerpoint/2010/main" val="427376992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43160"/>
            <a:ext cx="8229600" cy="1251062"/>
          </a:xfrm>
        </p:spPr>
        <p:txBody>
          <a:bodyPr/>
          <a:lstStyle>
            <a:extLst/>
          </a:lstStyle>
          <a:p>
            <a:r>
              <a:rPr kumimoji="0" lang="en-AU" smtClean="0"/>
              <a:t>Click to edit Master title style</a:t>
            </a:r>
            <a:endParaRPr kumimoji="0" lang="en-US"/>
          </a:p>
        </p:txBody>
      </p:sp>
      <p:sp>
        <p:nvSpPr>
          <p:cNvPr id="3" name="Date Placeholder 2"/>
          <p:cNvSpPr>
            <a:spLocks noGrp="1"/>
          </p:cNvSpPr>
          <p:nvPr>
            <p:ph type="dt" sz="half" idx="10"/>
          </p:nvPr>
        </p:nvSpPr>
        <p:spPr>
          <a:xfrm>
            <a:off x="457200" y="6476999"/>
            <a:ext cx="2133600" cy="274320"/>
          </a:xfrm>
          <a:prstGeom prst="rect">
            <a:avLst/>
          </a:prstGeom>
        </p:spPr>
        <p:txBody>
          <a:bodyPr/>
          <a:lstStyle/>
          <a:p>
            <a:fld id="{532A91E1-D059-EF45-A87B-43CF40A54EBB}" type="datetimeFigureOut">
              <a:rPr lang="en-US" smtClean="0">
                <a:solidFill>
                  <a:prstClr val="black">
                    <a:tint val="95000"/>
                  </a:prstClr>
                </a:solidFill>
                <a:latin typeface="Arial"/>
              </a:rPr>
              <a:pPr/>
              <a:t>11/17/15</a:t>
            </a:fld>
            <a:endParaRPr lang="en-US">
              <a:solidFill>
                <a:prstClr val="black">
                  <a:tint val="95000"/>
                </a:prstClr>
              </a:solidFill>
              <a:latin typeface="Arial"/>
            </a:endParaRPr>
          </a:p>
        </p:txBody>
      </p:sp>
      <p:sp>
        <p:nvSpPr>
          <p:cNvPr id="4" name="Footer Placeholder 3"/>
          <p:cNvSpPr>
            <a:spLocks noGrp="1"/>
          </p:cNvSpPr>
          <p:nvPr>
            <p:ph type="ftr" sz="quarter" idx="11"/>
          </p:nvPr>
        </p:nvSpPr>
        <p:spPr>
          <a:xfrm>
            <a:off x="2640596" y="6476999"/>
            <a:ext cx="5507719" cy="274320"/>
          </a:xfrm>
          <a:prstGeom prst="rect">
            <a:avLst/>
          </a:prstGeom>
        </p:spPr>
        <p:txBody>
          <a:bodyPr/>
          <a:lstStyle/>
          <a:p>
            <a:endParaRPr lang="en-US">
              <a:solidFill>
                <a:prstClr val="black">
                  <a:tint val="95000"/>
                </a:prstClr>
              </a:solidFill>
              <a:latin typeface="Arial"/>
            </a:endParaRPr>
          </a:p>
        </p:txBody>
      </p:sp>
      <p:sp>
        <p:nvSpPr>
          <p:cNvPr id="5" name="Slide Number Placeholder 4"/>
          <p:cNvSpPr>
            <a:spLocks noGrp="1"/>
          </p:cNvSpPr>
          <p:nvPr>
            <p:ph type="sldNum" sz="quarter" idx="12"/>
          </p:nvPr>
        </p:nvSpPr>
        <p:spPr>
          <a:xfrm>
            <a:off x="8204396" y="6476999"/>
            <a:ext cx="733864" cy="274320"/>
          </a:xfrm>
          <a:prstGeom prst="rect">
            <a:avLst/>
          </a:prstGeom>
        </p:spPr>
        <p:txBody>
          <a:bodyPr/>
          <a:lstStyle/>
          <a:p>
            <a:fld id="{7BAA0531-9B59-1E42-8648-47BCDB5FC44E}" type="slidenum">
              <a:rPr lang="en-US" smtClean="0">
                <a:solidFill>
                  <a:prstClr val="black">
                    <a:tint val="95000"/>
                  </a:prstClr>
                </a:solidFill>
                <a:latin typeface="Arial"/>
              </a:rPr>
              <a:pPr/>
              <a:t>‹#›</a:t>
            </a:fld>
            <a:endParaRPr lang="en-US">
              <a:solidFill>
                <a:prstClr val="black">
                  <a:tint val="95000"/>
                </a:prstClr>
              </a:solidFill>
              <a:latin typeface="Arial"/>
            </a:endParaRPr>
          </a:p>
        </p:txBody>
      </p:sp>
    </p:spTree>
    <p:extLst>
      <p:ext uri="{BB962C8B-B14F-4D97-AF65-F5344CB8AC3E}">
        <p14:creationId xmlns:p14="http://schemas.microsoft.com/office/powerpoint/2010/main" val="934102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7" name="Rounded Rectangle 16"/>
          <p:cNvSpPr/>
          <p:nvPr/>
        </p:nvSpPr>
        <p:spPr>
          <a:xfrm rot="20707748">
            <a:off x="-883225" y="-625990"/>
            <a:ext cx="7439907" cy="7344599"/>
          </a:xfrm>
          <a:custGeom>
            <a:avLst/>
            <a:gdLst/>
            <a:ahLst/>
            <a:cxnLst/>
            <a:rect l="l" t="t" r="r" b="b"/>
            <a:pathLst>
              <a:path w="7439907" h="7344599">
                <a:moveTo>
                  <a:pt x="1760047" y="0"/>
                </a:moveTo>
                <a:lnTo>
                  <a:pt x="7439906" y="1508202"/>
                </a:lnTo>
                <a:lnTo>
                  <a:pt x="7439907" y="7262509"/>
                </a:lnTo>
                <a:cubicBezTo>
                  <a:pt x="7439906" y="7307846"/>
                  <a:pt x="7403153" y="7344599"/>
                  <a:pt x="7357816" y="7344599"/>
                </a:cubicBezTo>
                <a:lnTo>
                  <a:pt x="2697558" y="7344599"/>
                </a:lnTo>
                <a:lnTo>
                  <a:pt x="0" y="6628303"/>
                </a:lnTo>
                <a:close/>
              </a:path>
            </a:pathLst>
          </a:custGeom>
          <a:solidFill>
            <a:schemeClr val="bg1">
              <a:alpha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17"/>
          <p:cNvSpPr/>
          <p:nvPr/>
        </p:nvSpPr>
        <p:spPr>
          <a:xfrm rot="20707748">
            <a:off x="3237537" y="6275496"/>
            <a:ext cx="4387395" cy="1165008"/>
          </a:xfrm>
          <a:custGeom>
            <a:avLst/>
            <a:gdLst/>
            <a:ahLst/>
            <a:cxnLst/>
            <a:rect l="l" t="t" r="r" b="b"/>
            <a:pathLst>
              <a:path w="4387395" h="1165008">
                <a:moveTo>
                  <a:pt x="4337258" y="6451"/>
                </a:moveTo>
                <a:cubicBezTo>
                  <a:pt x="4366722" y="18913"/>
                  <a:pt x="4387395" y="48087"/>
                  <a:pt x="4387395" y="82090"/>
                </a:cubicBezTo>
                <a:lnTo>
                  <a:pt x="4387395" y="1165008"/>
                </a:lnTo>
                <a:lnTo>
                  <a:pt x="0" y="0"/>
                </a:lnTo>
                <a:lnTo>
                  <a:pt x="4305305" y="0"/>
                </a:lnTo>
                <a:cubicBezTo>
                  <a:pt x="4316639" y="0"/>
                  <a:pt x="4327437" y="2297"/>
                  <a:pt x="4337258" y="6451"/>
                </a:cubicBezTo>
                <a:close/>
              </a:path>
            </a:pathLst>
          </a:custGeom>
          <a:solidFill>
            <a:schemeClr val="bg1">
              <a:alpha val="3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ed Rectangle 18"/>
          <p:cNvSpPr/>
          <p:nvPr/>
        </p:nvSpPr>
        <p:spPr>
          <a:xfrm rot="20707748">
            <a:off x="7660698" y="5462349"/>
            <a:ext cx="1709024" cy="1536003"/>
          </a:xfrm>
          <a:custGeom>
            <a:avLst/>
            <a:gdLst/>
            <a:ahLst/>
            <a:cxnLst/>
            <a:rect l="l" t="t" r="r" b="b"/>
            <a:pathLst>
              <a:path w="1709024" h="1536003">
                <a:moveTo>
                  <a:pt x="1709024" y="0"/>
                </a:moveTo>
                <a:lnTo>
                  <a:pt x="1301161" y="1536003"/>
                </a:lnTo>
                <a:lnTo>
                  <a:pt x="0" y="1190500"/>
                </a:lnTo>
                <a:lnTo>
                  <a:pt x="0" y="82090"/>
                </a:lnTo>
                <a:cubicBezTo>
                  <a:pt x="0" y="36753"/>
                  <a:pt x="36753" y="0"/>
                  <a:pt x="82090" y="0"/>
                </a:cubicBezTo>
                <a:close/>
              </a:path>
            </a:pathLst>
          </a:custGeom>
          <a:solidFill>
            <a:schemeClr val="bg1">
              <a:alpha val="2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ed Rectangle 19"/>
          <p:cNvSpPr/>
          <p:nvPr/>
        </p:nvSpPr>
        <p:spPr>
          <a:xfrm rot="20707748">
            <a:off x="6667944" y="-490547"/>
            <a:ext cx="3064333" cy="5811872"/>
          </a:xfrm>
          <a:custGeom>
            <a:avLst/>
            <a:gdLst/>
            <a:ahLst/>
            <a:cxnLst/>
            <a:rect l="l" t="t" r="r" b="b"/>
            <a:pathLst>
              <a:path w="3064333" h="5811872">
                <a:moveTo>
                  <a:pt x="0" y="0"/>
                </a:moveTo>
                <a:lnTo>
                  <a:pt x="3064333" y="813688"/>
                </a:lnTo>
                <a:lnTo>
                  <a:pt x="1737140" y="5811872"/>
                </a:lnTo>
                <a:lnTo>
                  <a:pt x="82090" y="5811872"/>
                </a:lnTo>
                <a:cubicBezTo>
                  <a:pt x="36753" y="5811872"/>
                  <a:pt x="0" y="5775119"/>
                  <a:pt x="0" y="5729782"/>
                </a:cubicBezTo>
                <a:close/>
              </a:path>
            </a:pathLst>
          </a:custGeom>
          <a:solidFill>
            <a:schemeClr val="bg1">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rot="4500000">
            <a:off x="5171893" y="2231024"/>
            <a:ext cx="4820301" cy="1436159"/>
          </a:xfrm>
        </p:spPr>
        <p:txBody>
          <a:bodyPr/>
          <a:lstStyle/>
          <a:p>
            <a:r>
              <a:rPr lang="en-AU" smtClean="0"/>
              <a:t>Click to edit Master title style</a:t>
            </a:r>
            <a:endParaRPr lang="en-US"/>
          </a:p>
        </p:txBody>
      </p:sp>
      <p:sp>
        <p:nvSpPr>
          <p:cNvPr id="3" name="Content Placeholder 2"/>
          <p:cNvSpPr>
            <a:spLocks noGrp="1"/>
          </p:cNvSpPr>
          <p:nvPr>
            <p:ph sz="half" idx="1"/>
          </p:nvPr>
        </p:nvSpPr>
        <p:spPr>
          <a:xfrm rot="-900000">
            <a:off x="1014439" y="1335061"/>
            <a:ext cx="2578608" cy="48398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US" dirty="0"/>
          </a:p>
        </p:txBody>
      </p:sp>
      <p:sp>
        <p:nvSpPr>
          <p:cNvPr id="4" name="Content Placeholder 3"/>
          <p:cNvSpPr>
            <a:spLocks noGrp="1"/>
          </p:cNvSpPr>
          <p:nvPr>
            <p:ph sz="half" idx="2"/>
          </p:nvPr>
        </p:nvSpPr>
        <p:spPr>
          <a:xfrm rot="-900000">
            <a:off x="3701032" y="618005"/>
            <a:ext cx="2580010" cy="4837176"/>
          </a:xfrm>
        </p:spPr>
        <p:txBody>
          <a:bodyPr anchor="t"/>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US" dirty="0"/>
          </a:p>
        </p:txBody>
      </p:sp>
      <p:sp>
        <p:nvSpPr>
          <p:cNvPr id="5" name="Date Placeholder 4"/>
          <p:cNvSpPr>
            <a:spLocks noGrp="1"/>
          </p:cNvSpPr>
          <p:nvPr>
            <p:ph type="dt" sz="half" idx="10"/>
          </p:nvPr>
        </p:nvSpPr>
        <p:spPr>
          <a:xfrm rot="-900000">
            <a:off x="7755919" y="5887412"/>
            <a:ext cx="1241980" cy="365125"/>
          </a:xfrm>
        </p:spPr>
        <p:txBody>
          <a:bodyPr/>
          <a:lstStyle>
            <a:lvl1pPr algn="l">
              <a:defRPr/>
            </a:lvl1pPr>
          </a:lstStyle>
          <a:p>
            <a:fld id="{BA6DCFDB-47CC-7A45-973D-59F37B3C7EB9}" type="datetimeFigureOut">
              <a:rPr lang="en-US" smtClean="0"/>
              <a:t>11/17/15</a:t>
            </a:fld>
            <a:endParaRPr lang="en-US"/>
          </a:p>
        </p:txBody>
      </p:sp>
      <p:sp>
        <p:nvSpPr>
          <p:cNvPr id="6" name="Footer Placeholder 5"/>
          <p:cNvSpPr>
            <a:spLocks noGrp="1"/>
          </p:cNvSpPr>
          <p:nvPr>
            <p:ph type="ftr" sz="quarter" idx="11"/>
          </p:nvPr>
        </p:nvSpPr>
        <p:spPr>
          <a:xfrm rot="-900000">
            <a:off x="4054658" y="5494374"/>
            <a:ext cx="3124200" cy="365125"/>
          </a:xfrm>
        </p:spPr>
        <p:txBody>
          <a:bodyPr/>
          <a:lstStyle>
            <a:lvl1pPr algn="r">
              <a:defRPr/>
            </a:lvl1pPr>
          </a:lstStyle>
          <a:p>
            <a:endParaRPr lang="en-US"/>
          </a:p>
        </p:txBody>
      </p:sp>
      <p:sp>
        <p:nvSpPr>
          <p:cNvPr id="7" name="Slide Number Placeholder 6"/>
          <p:cNvSpPr>
            <a:spLocks noGrp="1"/>
          </p:cNvSpPr>
          <p:nvPr>
            <p:ph type="sldNum" sz="quarter" idx="12"/>
          </p:nvPr>
        </p:nvSpPr>
        <p:spPr>
          <a:xfrm rot="-900000">
            <a:off x="7690164" y="5643110"/>
            <a:ext cx="1241693" cy="365125"/>
          </a:xfrm>
        </p:spPr>
        <p:txBody>
          <a:bodyPr/>
          <a:lstStyle>
            <a:lvl1pPr algn="l">
              <a:defRPr/>
            </a:lvl1pPr>
          </a:lstStyle>
          <a:p>
            <a:fld id="{6EE891A6-F78A-764B-9FFE-8F5E5DD07234}" type="slidenum">
              <a:rPr lang="en-US" smtClean="0"/>
              <a:t>‹#›</a:t>
            </a:fld>
            <a:endParaRPr lang="en-US"/>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53" name="Rounded Rectangle 52"/>
          <p:cNvSpPr/>
          <p:nvPr/>
        </p:nvSpPr>
        <p:spPr>
          <a:xfrm rot="20707748">
            <a:off x="-883225" y="-625990"/>
            <a:ext cx="7439907" cy="7344599"/>
          </a:xfrm>
          <a:custGeom>
            <a:avLst/>
            <a:gdLst/>
            <a:ahLst/>
            <a:cxnLst/>
            <a:rect l="l" t="t" r="r" b="b"/>
            <a:pathLst>
              <a:path w="7439907" h="7344599">
                <a:moveTo>
                  <a:pt x="1760047" y="0"/>
                </a:moveTo>
                <a:lnTo>
                  <a:pt x="7439906" y="1508202"/>
                </a:lnTo>
                <a:lnTo>
                  <a:pt x="7439907" y="7262509"/>
                </a:lnTo>
                <a:cubicBezTo>
                  <a:pt x="7439906" y="7307846"/>
                  <a:pt x="7403153" y="7344599"/>
                  <a:pt x="7357816" y="7344599"/>
                </a:cubicBezTo>
                <a:lnTo>
                  <a:pt x="2697558" y="7344599"/>
                </a:lnTo>
                <a:lnTo>
                  <a:pt x="0" y="6628303"/>
                </a:lnTo>
                <a:close/>
              </a:path>
            </a:pathLst>
          </a:custGeom>
          <a:solidFill>
            <a:schemeClr val="bg1">
              <a:alpha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ounded Rectangle 53"/>
          <p:cNvSpPr/>
          <p:nvPr/>
        </p:nvSpPr>
        <p:spPr>
          <a:xfrm rot="20707748">
            <a:off x="3237537" y="6275496"/>
            <a:ext cx="4387395" cy="1165008"/>
          </a:xfrm>
          <a:custGeom>
            <a:avLst/>
            <a:gdLst/>
            <a:ahLst/>
            <a:cxnLst/>
            <a:rect l="l" t="t" r="r" b="b"/>
            <a:pathLst>
              <a:path w="4387395" h="1165008">
                <a:moveTo>
                  <a:pt x="4337258" y="6451"/>
                </a:moveTo>
                <a:cubicBezTo>
                  <a:pt x="4366722" y="18913"/>
                  <a:pt x="4387395" y="48087"/>
                  <a:pt x="4387395" y="82090"/>
                </a:cubicBezTo>
                <a:lnTo>
                  <a:pt x="4387395" y="1165008"/>
                </a:lnTo>
                <a:lnTo>
                  <a:pt x="0" y="0"/>
                </a:lnTo>
                <a:lnTo>
                  <a:pt x="4305305" y="0"/>
                </a:lnTo>
                <a:cubicBezTo>
                  <a:pt x="4316639" y="0"/>
                  <a:pt x="4327437" y="2297"/>
                  <a:pt x="4337258" y="6451"/>
                </a:cubicBezTo>
                <a:close/>
              </a:path>
            </a:pathLst>
          </a:custGeom>
          <a:solidFill>
            <a:schemeClr val="bg1">
              <a:alpha val="3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ounded Rectangle 54"/>
          <p:cNvSpPr/>
          <p:nvPr/>
        </p:nvSpPr>
        <p:spPr>
          <a:xfrm rot="20707748">
            <a:off x="7660698" y="5462349"/>
            <a:ext cx="1709024" cy="1536003"/>
          </a:xfrm>
          <a:custGeom>
            <a:avLst/>
            <a:gdLst/>
            <a:ahLst/>
            <a:cxnLst/>
            <a:rect l="l" t="t" r="r" b="b"/>
            <a:pathLst>
              <a:path w="1709024" h="1536003">
                <a:moveTo>
                  <a:pt x="1709024" y="0"/>
                </a:moveTo>
                <a:lnTo>
                  <a:pt x="1301161" y="1536003"/>
                </a:lnTo>
                <a:lnTo>
                  <a:pt x="0" y="1190500"/>
                </a:lnTo>
                <a:lnTo>
                  <a:pt x="0" y="82090"/>
                </a:lnTo>
                <a:cubicBezTo>
                  <a:pt x="0" y="36753"/>
                  <a:pt x="36753" y="0"/>
                  <a:pt x="82090" y="0"/>
                </a:cubicBezTo>
                <a:close/>
              </a:path>
            </a:pathLst>
          </a:custGeom>
          <a:solidFill>
            <a:schemeClr val="bg1">
              <a:alpha val="2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ounded Rectangle 55"/>
          <p:cNvSpPr/>
          <p:nvPr/>
        </p:nvSpPr>
        <p:spPr>
          <a:xfrm rot="20707748">
            <a:off x="6667944" y="-490547"/>
            <a:ext cx="3064333" cy="5811872"/>
          </a:xfrm>
          <a:custGeom>
            <a:avLst/>
            <a:gdLst/>
            <a:ahLst/>
            <a:cxnLst/>
            <a:rect l="l" t="t" r="r" b="b"/>
            <a:pathLst>
              <a:path w="3064333" h="5811872">
                <a:moveTo>
                  <a:pt x="0" y="0"/>
                </a:moveTo>
                <a:lnTo>
                  <a:pt x="3064333" y="813688"/>
                </a:lnTo>
                <a:lnTo>
                  <a:pt x="1737140" y="5811872"/>
                </a:lnTo>
                <a:lnTo>
                  <a:pt x="82090" y="5811872"/>
                </a:lnTo>
                <a:cubicBezTo>
                  <a:pt x="36753" y="5811872"/>
                  <a:pt x="0" y="5775119"/>
                  <a:pt x="0" y="5729782"/>
                </a:cubicBezTo>
                <a:close/>
              </a:path>
            </a:pathLst>
          </a:custGeom>
          <a:solidFill>
            <a:schemeClr val="bg1">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rot="4500000">
            <a:off x="5175504" y="2231136"/>
            <a:ext cx="4818888" cy="1435608"/>
          </a:xfrm>
        </p:spPr>
        <p:txBody>
          <a:bodyPr/>
          <a:lstStyle>
            <a:lvl1pPr>
              <a:defRPr/>
            </a:lvl1pPr>
          </a:lstStyle>
          <a:p>
            <a:r>
              <a:rPr lang="en-AU" smtClean="0"/>
              <a:t>Click to edit Master title style</a:t>
            </a:r>
            <a:endParaRPr lang="en-US"/>
          </a:p>
        </p:txBody>
      </p:sp>
      <p:sp>
        <p:nvSpPr>
          <p:cNvPr id="3" name="Text Placeholder 2"/>
          <p:cNvSpPr>
            <a:spLocks noGrp="1"/>
          </p:cNvSpPr>
          <p:nvPr>
            <p:ph type="body" idx="1"/>
          </p:nvPr>
        </p:nvSpPr>
        <p:spPr>
          <a:xfrm rot="-900000">
            <a:off x="854761" y="1406870"/>
            <a:ext cx="2213148" cy="759866"/>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AU" smtClean="0"/>
              <a:t>Click to edit Master text styles</a:t>
            </a:r>
          </a:p>
        </p:txBody>
      </p:sp>
      <p:sp>
        <p:nvSpPr>
          <p:cNvPr id="4" name="Content Placeholder 3"/>
          <p:cNvSpPr>
            <a:spLocks noGrp="1"/>
          </p:cNvSpPr>
          <p:nvPr>
            <p:ph sz="half" idx="2"/>
          </p:nvPr>
        </p:nvSpPr>
        <p:spPr>
          <a:xfrm rot="-900000">
            <a:off x="1120518" y="2227895"/>
            <a:ext cx="2578608" cy="39387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US"/>
          </a:p>
        </p:txBody>
      </p:sp>
      <p:sp>
        <p:nvSpPr>
          <p:cNvPr id="5" name="Text Placeholder 4"/>
          <p:cNvSpPr>
            <a:spLocks noGrp="1"/>
          </p:cNvSpPr>
          <p:nvPr>
            <p:ph type="body" sz="quarter" idx="3"/>
          </p:nvPr>
        </p:nvSpPr>
        <p:spPr>
          <a:xfrm rot="-900000">
            <a:off x="3535709" y="687503"/>
            <a:ext cx="2214753" cy="753043"/>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AU" smtClean="0"/>
              <a:t>Click to edit Master text styles</a:t>
            </a:r>
          </a:p>
        </p:txBody>
      </p:sp>
      <p:sp>
        <p:nvSpPr>
          <p:cNvPr id="6" name="Content Placeholder 5"/>
          <p:cNvSpPr>
            <a:spLocks noGrp="1"/>
          </p:cNvSpPr>
          <p:nvPr>
            <p:ph sz="quarter" idx="4"/>
          </p:nvPr>
        </p:nvSpPr>
        <p:spPr>
          <a:xfrm rot="-900000">
            <a:off x="3808498" y="1495882"/>
            <a:ext cx="2578608" cy="395590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US" dirty="0"/>
          </a:p>
        </p:txBody>
      </p:sp>
      <p:sp>
        <p:nvSpPr>
          <p:cNvPr id="7" name="Date Placeholder 6"/>
          <p:cNvSpPr>
            <a:spLocks noGrp="1"/>
          </p:cNvSpPr>
          <p:nvPr>
            <p:ph type="dt" sz="half" idx="10"/>
          </p:nvPr>
        </p:nvSpPr>
        <p:spPr>
          <a:xfrm rot="-900000">
            <a:off x="7754112" y="5888736"/>
            <a:ext cx="1243584" cy="365125"/>
          </a:xfrm>
        </p:spPr>
        <p:txBody>
          <a:bodyPr/>
          <a:lstStyle>
            <a:lvl1pPr algn="l">
              <a:defRPr/>
            </a:lvl1pPr>
          </a:lstStyle>
          <a:p>
            <a:fld id="{BA6DCFDB-47CC-7A45-973D-59F37B3C7EB9}" type="datetimeFigureOut">
              <a:rPr lang="en-US" smtClean="0"/>
              <a:t>11/17/15</a:t>
            </a:fld>
            <a:endParaRPr lang="en-US"/>
          </a:p>
        </p:txBody>
      </p:sp>
      <p:sp>
        <p:nvSpPr>
          <p:cNvPr id="8" name="Footer Placeholder 7"/>
          <p:cNvSpPr>
            <a:spLocks noGrp="1"/>
          </p:cNvSpPr>
          <p:nvPr>
            <p:ph type="ftr" sz="quarter" idx="11"/>
          </p:nvPr>
        </p:nvSpPr>
        <p:spPr>
          <a:xfrm rot="-900000">
            <a:off x="4050792" y="5495544"/>
            <a:ext cx="3124200" cy="365125"/>
          </a:xfrm>
        </p:spPr>
        <p:txBody>
          <a:bodyPr/>
          <a:lstStyle>
            <a:lvl1pPr algn="r">
              <a:defRPr/>
            </a:lvl1pPr>
          </a:lstStyle>
          <a:p>
            <a:endParaRPr lang="en-US"/>
          </a:p>
        </p:txBody>
      </p:sp>
      <p:sp>
        <p:nvSpPr>
          <p:cNvPr id="9" name="Slide Number Placeholder 8"/>
          <p:cNvSpPr>
            <a:spLocks noGrp="1"/>
          </p:cNvSpPr>
          <p:nvPr>
            <p:ph type="sldNum" sz="quarter" idx="12"/>
          </p:nvPr>
        </p:nvSpPr>
        <p:spPr>
          <a:xfrm rot="-900000">
            <a:off x="7690104" y="5641848"/>
            <a:ext cx="1243584" cy="365125"/>
          </a:xfrm>
        </p:spPr>
        <p:txBody>
          <a:bodyPr/>
          <a:lstStyle>
            <a:lvl1pPr algn="l">
              <a:defRPr/>
            </a:lvl1pPr>
          </a:lstStyle>
          <a:p>
            <a:fld id="{6EE891A6-F78A-764B-9FFE-8F5E5DD07234}" type="slidenum">
              <a:rPr lang="en-US" smtClean="0"/>
              <a:t>‹#›</a:t>
            </a:fld>
            <a:endParaRPr lang="en-US"/>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1" name="Rounded Rectangle 20"/>
          <p:cNvSpPr/>
          <p:nvPr/>
        </p:nvSpPr>
        <p:spPr>
          <a:xfrm rot="907748">
            <a:off x="-865440" y="850599"/>
            <a:ext cx="3615441" cy="6151724"/>
          </a:xfrm>
          <a:custGeom>
            <a:avLst/>
            <a:gdLst/>
            <a:ahLst/>
            <a:cxnLst/>
            <a:rect l="l" t="t" r="r" b="b"/>
            <a:pathLst>
              <a:path w="3615441" h="6151724">
                <a:moveTo>
                  <a:pt x="0" y="0"/>
                </a:moveTo>
                <a:lnTo>
                  <a:pt x="3533351" y="0"/>
                </a:lnTo>
                <a:cubicBezTo>
                  <a:pt x="3578688" y="0"/>
                  <a:pt x="3615441" y="36753"/>
                  <a:pt x="3615441" y="82090"/>
                </a:cubicBezTo>
                <a:lnTo>
                  <a:pt x="3615441" y="5623909"/>
                </a:lnTo>
                <a:lnTo>
                  <a:pt x="1663219" y="6151724"/>
                </a:lnTo>
                <a:close/>
              </a:path>
            </a:pathLst>
          </a:custGeom>
          <a:solidFill>
            <a:schemeClr val="bg1">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ounded Rectangle 21"/>
          <p:cNvSpPr/>
          <p:nvPr/>
        </p:nvSpPr>
        <p:spPr>
          <a:xfrm rot="907748">
            <a:off x="17749" y="-511509"/>
            <a:ext cx="3735394" cy="1387781"/>
          </a:xfrm>
          <a:custGeom>
            <a:avLst/>
            <a:gdLst/>
            <a:ahLst/>
            <a:cxnLst/>
            <a:rect l="l" t="t" r="r" b="b"/>
            <a:pathLst>
              <a:path w="3735394" h="1387781">
                <a:moveTo>
                  <a:pt x="0" y="1009924"/>
                </a:moveTo>
                <a:lnTo>
                  <a:pt x="3735394" y="0"/>
                </a:lnTo>
                <a:lnTo>
                  <a:pt x="3735394" y="1305691"/>
                </a:lnTo>
                <a:cubicBezTo>
                  <a:pt x="3735394" y="1351028"/>
                  <a:pt x="3698641" y="1387781"/>
                  <a:pt x="3653304" y="1387781"/>
                </a:cubicBezTo>
                <a:lnTo>
                  <a:pt x="102160" y="1387781"/>
                </a:lnTo>
                <a:close/>
              </a:path>
            </a:pathLst>
          </a:custGeom>
          <a:solidFill>
            <a:schemeClr val="bg1">
              <a:alpha val="3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ed Rectangle 22"/>
          <p:cNvSpPr/>
          <p:nvPr/>
        </p:nvSpPr>
        <p:spPr>
          <a:xfrm rot="907748">
            <a:off x="2146801" y="6590199"/>
            <a:ext cx="1981025" cy="535602"/>
          </a:xfrm>
          <a:custGeom>
            <a:avLst/>
            <a:gdLst/>
            <a:ahLst/>
            <a:cxnLst/>
            <a:rect l="l" t="t" r="r" b="b"/>
            <a:pathLst>
              <a:path w="1981025" h="535602">
                <a:moveTo>
                  <a:pt x="50137" y="6451"/>
                </a:moveTo>
                <a:cubicBezTo>
                  <a:pt x="59958" y="2297"/>
                  <a:pt x="70756" y="0"/>
                  <a:pt x="82090" y="0"/>
                </a:cubicBezTo>
                <a:lnTo>
                  <a:pt x="1981025" y="0"/>
                </a:lnTo>
                <a:lnTo>
                  <a:pt x="0" y="535602"/>
                </a:lnTo>
                <a:lnTo>
                  <a:pt x="0" y="82090"/>
                </a:lnTo>
                <a:cubicBezTo>
                  <a:pt x="0" y="48087"/>
                  <a:pt x="20674" y="18913"/>
                  <a:pt x="50137" y="6451"/>
                </a:cubicBezTo>
                <a:close/>
              </a:path>
            </a:pathLst>
          </a:custGeom>
          <a:solidFill>
            <a:schemeClr val="bg1">
              <a:alpha val="2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ounded Rectangle 23"/>
          <p:cNvSpPr/>
          <p:nvPr/>
        </p:nvSpPr>
        <p:spPr>
          <a:xfrm rot="907748">
            <a:off x="3185141" y="-553633"/>
            <a:ext cx="6782931" cy="7826540"/>
          </a:xfrm>
          <a:custGeom>
            <a:avLst/>
            <a:gdLst/>
            <a:ahLst/>
            <a:cxnLst/>
            <a:rect l="l" t="t" r="r" b="b"/>
            <a:pathLst>
              <a:path w="6782931" h="7826540">
                <a:moveTo>
                  <a:pt x="0" y="1349945"/>
                </a:moveTo>
                <a:lnTo>
                  <a:pt x="4993024" y="0"/>
                </a:lnTo>
                <a:lnTo>
                  <a:pt x="6782931" y="6620302"/>
                </a:lnTo>
                <a:lnTo>
                  <a:pt x="2321435" y="7826540"/>
                </a:lnTo>
                <a:lnTo>
                  <a:pt x="82090" y="7826540"/>
                </a:lnTo>
                <a:cubicBezTo>
                  <a:pt x="36753" y="7826540"/>
                  <a:pt x="0" y="7789787"/>
                  <a:pt x="0" y="7744450"/>
                </a:cubicBezTo>
                <a:close/>
              </a:path>
            </a:pathLst>
          </a:custGeom>
          <a:solidFill>
            <a:schemeClr val="bg1">
              <a:alpha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rot="-4500000">
            <a:off x="-630936" y="2926080"/>
            <a:ext cx="5065776" cy="1691640"/>
          </a:xfrm>
        </p:spPr>
        <p:txBody>
          <a:bodyPr/>
          <a:lstStyle/>
          <a:p>
            <a:r>
              <a:rPr lang="en-AU" smtClean="0"/>
              <a:t>Click to edit Master title style</a:t>
            </a:r>
            <a:endParaRPr lang="en-US"/>
          </a:p>
        </p:txBody>
      </p:sp>
      <p:sp>
        <p:nvSpPr>
          <p:cNvPr id="3" name="Date Placeholder 2"/>
          <p:cNvSpPr>
            <a:spLocks noGrp="1"/>
          </p:cNvSpPr>
          <p:nvPr>
            <p:ph type="dt" sz="half" idx="10"/>
          </p:nvPr>
        </p:nvSpPr>
        <p:spPr>
          <a:xfrm rot="900000">
            <a:off x="1691640" y="612648"/>
            <a:ext cx="1792224" cy="365125"/>
          </a:xfrm>
        </p:spPr>
        <p:txBody>
          <a:bodyPr/>
          <a:lstStyle/>
          <a:p>
            <a:fld id="{BA6DCFDB-47CC-7A45-973D-59F37B3C7EB9}" type="datetimeFigureOut">
              <a:rPr lang="en-US" smtClean="0"/>
              <a:t>11/17/15</a:t>
            </a:fld>
            <a:endParaRPr lang="en-US"/>
          </a:p>
        </p:txBody>
      </p:sp>
      <p:sp>
        <p:nvSpPr>
          <p:cNvPr id="4" name="Footer Placeholder 3"/>
          <p:cNvSpPr>
            <a:spLocks noGrp="1"/>
          </p:cNvSpPr>
          <p:nvPr>
            <p:ph type="ftr" sz="quarter" idx="11"/>
          </p:nvPr>
        </p:nvSpPr>
        <p:spPr>
          <a:xfrm rot="900000">
            <a:off x="2493721" y="6101033"/>
            <a:ext cx="3052113" cy="365125"/>
          </a:xfrm>
        </p:spPr>
        <p:txBody>
          <a:bodyPr/>
          <a:lstStyle/>
          <a:p>
            <a:endParaRPr lang="en-US"/>
          </a:p>
        </p:txBody>
      </p:sp>
      <p:sp>
        <p:nvSpPr>
          <p:cNvPr id="5" name="Slide Number Placeholder 4"/>
          <p:cNvSpPr>
            <a:spLocks noGrp="1"/>
          </p:cNvSpPr>
          <p:nvPr>
            <p:ph type="sldNum" sz="quarter" idx="12"/>
          </p:nvPr>
        </p:nvSpPr>
        <p:spPr>
          <a:xfrm rot="900000">
            <a:off x="1261872" y="301752"/>
            <a:ext cx="2286000" cy="365125"/>
          </a:xfrm>
        </p:spPr>
        <p:txBody>
          <a:bodyPr/>
          <a:lstStyle/>
          <a:p>
            <a:fld id="{6EE891A6-F78A-764B-9FFE-8F5E5DD07234}" type="slidenum">
              <a:rPr lang="en-US" smtClean="0"/>
              <a:t>‹#›</a:t>
            </a:fld>
            <a:endParaRPr lang="en-US"/>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2" name="Rounded Rectangle 11"/>
          <p:cNvSpPr/>
          <p:nvPr/>
        </p:nvSpPr>
        <p:spPr>
          <a:xfrm rot="900000">
            <a:off x="-372248" y="-1218153"/>
            <a:ext cx="8577953" cy="6344114"/>
          </a:xfrm>
          <a:custGeom>
            <a:avLst/>
            <a:gdLst/>
            <a:ahLst/>
            <a:cxnLst/>
            <a:rect l="l" t="t" r="r" b="b"/>
            <a:pathLst>
              <a:path w="8577953" h="6344114">
                <a:moveTo>
                  <a:pt x="0" y="2298455"/>
                </a:moveTo>
                <a:lnTo>
                  <a:pt x="8577953" y="0"/>
                </a:lnTo>
                <a:lnTo>
                  <a:pt x="8577953" y="6262024"/>
                </a:lnTo>
                <a:cubicBezTo>
                  <a:pt x="8577953" y="6307361"/>
                  <a:pt x="8541200" y="6344113"/>
                  <a:pt x="8495863" y="6344113"/>
                </a:cubicBezTo>
                <a:lnTo>
                  <a:pt x="1084031" y="6344114"/>
                </a:lnTo>
                <a:close/>
              </a:path>
            </a:pathLst>
          </a:custGeom>
          <a:solidFill>
            <a:schemeClr val="bg1">
              <a:alpha val="2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p:cNvSpPr/>
          <p:nvPr/>
        </p:nvSpPr>
        <p:spPr>
          <a:xfrm rot="900000">
            <a:off x="-449071" y="5207889"/>
            <a:ext cx="7470000" cy="2486713"/>
          </a:xfrm>
          <a:custGeom>
            <a:avLst/>
            <a:gdLst/>
            <a:ahLst/>
            <a:cxnLst/>
            <a:rect l="l" t="t" r="r" b="b"/>
            <a:pathLst>
              <a:path w="7470000" h="2486713">
                <a:moveTo>
                  <a:pt x="0" y="0"/>
                </a:moveTo>
                <a:lnTo>
                  <a:pt x="7387910" y="0"/>
                </a:lnTo>
                <a:cubicBezTo>
                  <a:pt x="7433247" y="0"/>
                  <a:pt x="7470000" y="36753"/>
                  <a:pt x="7470000" y="82090"/>
                </a:cubicBezTo>
                <a:lnTo>
                  <a:pt x="7470000" y="663670"/>
                </a:lnTo>
                <a:lnTo>
                  <a:pt x="666313" y="2486713"/>
                </a:lnTo>
                <a:close/>
              </a:path>
            </a:pathLst>
          </a:custGeom>
          <a:solidFill>
            <a:schemeClr val="bg1">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p:cNvSpPr/>
          <p:nvPr/>
        </p:nvSpPr>
        <p:spPr>
          <a:xfrm rot="900000">
            <a:off x="7192310" y="6483326"/>
            <a:ext cx="1932834" cy="635630"/>
          </a:xfrm>
          <a:custGeom>
            <a:avLst/>
            <a:gdLst/>
            <a:ahLst/>
            <a:cxnLst/>
            <a:rect l="l" t="t" r="r" b="b"/>
            <a:pathLst>
              <a:path w="1932834" h="635630">
                <a:moveTo>
                  <a:pt x="50137" y="6451"/>
                </a:moveTo>
                <a:cubicBezTo>
                  <a:pt x="59958" y="2297"/>
                  <a:pt x="70756" y="0"/>
                  <a:pt x="82090" y="0"/>
                </a:cubicBezTo>
                <a:lnTo>
                  <a:pt x="1901288" y="0"/>
                </a:lnTo>
                <a:lnTo>
                  <a:pt x="1932834" y="117729"/>
                </a:lnTo>
                <a:lnTo>
                  <a:pt x="0" y="635630"/>
                </a:lnTo>
                <a:lnTo>
                  <a:pt x="0" y="82090"/>
                </a:lnTo>
                <a:cubicBezTo>
                  <a:pt x="0" y="48087"/>
                  <a:pt x="20673" y="18913"/>
                  <a:pt x="50137" y="6451"/>
                </a:cubicBezTo>
                <a:close/>
              </a:path>
            </a:pathLst>
          </a:custGeom>
          <a:solidFill>
            <a:schemeClr val="bg1">
              <a:alpha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ounded Rectangle 14"/>
          <p:cNvSpPr/>
          <p:nvPr/>
        </p:nvSpPr>
        <p:spPr>
          <a:xfrm rot="900000">
            <a:off x="8127084" y="92392"/>
            <a:ext cx="1878991" cy="6414233"/>
          </a:xfrm>
          <a:custGeom>
            <a:avLst/>
            <a:gdLst/>
            <a:ahLst/>
            <a:cxnLst/>
            <a:rect l="l" t="t" r="r" b="b"/>
            <a:pathLst>
              <a:path w="1878991" h="6414233">
                <a:moveTo>
                  <a:pt x="0" y="42953"/>
                </a:moveTo>
                <a:lnTo>
                  <a:pt x="160303" y="0"/>
                </a:lnTo>
                <a:lnTo>
                  <a:pt x="1878991" y="6414233"/>
                </a:lnTo>
                <a:lnTo>
                  <a:pt x="82090" y="6414233"/>
                </a:lnTo>
                <a:cubicBezTo>
                  <a:pt x="36753" y="6414233"/>
                  <a:pt x="0" y="6377480"/>
                  <a:pt x="0" y="6332143"/>
                </a:cubicBezTo>
                <a:close/>
              </a:path>
            </a:pathLst>
          </a:custGeom>
          <a:solidFill>
            <a:schemeClr val="bg1">
              <a:alpha val="3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Date Placeholder 1"/>
          <p:cNvSpPr>
            <a:spLocks noGrp="1"/>
          </p:cNvSpPr>
          <p:nvPr>
            <p:ph type="dt" sz="half" idx="10"/>
          </p:nvPr>
        </p:nvSpPr>
        <p:spPr>
          <a:xfrm rot="900000">
            <a:off x="7521938" y="5927116"/>
            <a:ext cx="1524000" cy="365125"/>
          </a:xfrm>
        </p:spPr>
        <p:txBody>
          <a:bodyPr/>
          <a:lstStyle>
            <a:lvl1pPr algn="l">
              <a:defRPr/>
            </a:lvl1pPr>
          </a:lstStyle>
          <a:p>
            <a:fld id="{BA6DCFDB-47CC-7A45-973D-59F37B3C7EB9}" type="datetimeFigureOut">
              <a:rPr lang="en-US" smtClean="0"/>
              <a:t>11/17/15</a:t>
            </a:fld>
            <a:endParaRPr lang="en-US"/>
          </a:p>
        </p:txBody>
      </p:sp>
      <p:sp>
        <p:nvSpPr>
          <p:cNvPr id="3" name="Footer Placeholder 2"/>
          <p:cNvSpPr>
            <a:spLocks noGrp="1"/>
          </p:cNvSpPr>
          <p:nvPr>
            <p:ph type="ftr" sz="quarter" idx="11"/>
          </p:nvPr>
        </p:nvSpPr>
        <p:spPr>
          <a:xfrm rot="900000">
            <a:off x="3892286" y="5987296"/>
            <a:ext cx="3124200" cy="295162"/>
          </a:xfrm>
        </p:spPr>
        <p:txBody>
          <a:bodyPr/>
          <a:lstStyle>
            <a:lvl1pPr algn="r">
              <a:defRPr/>
            </a:lvl1pPr>
          </a:lstStyle>
          <a:p>
            <a:endParaRPr lang="en-US"/>
          </a:p>
        </p:txBody>
      </p:sp>
      <p:sp>
        <p:nvSpPr>
          <p:cNvPr id="4" name="Slide Number Placeholder 3"/>
          <p:cNvSpPr>
            <a:spLocks noGrp="1"/>
          </p:cNvSpPr>
          <p:nvPr>
            <p:ph type="sldNum" sz="quarter" idx="12"/>
          </p:nvPr>
        </p:nvSpPr>
        <p:spPr>
          <a:xfrm rot="900000">
            <a:off x="7599046" y="5570110"/>
            <a:ext cx="716206" cy="365125"/>
          </a:xfrm>
        </p:spPr>
        <p:txBody>
          <a:bodyPr/>
          <a:lstStyle>
            <a:lvl1pPr algn="l">
              <a:defRPr/>
            </a:lvl1pPr>
          </a:lstStyle>
          <a:p>
            <a:fld id="{6EE891A6-F78A-764B-9FFE-8F5E5DD07234}" type="slidenum">
              <a:rPr lang="en-US" smtClean="0"/>
              <a:t>‹#›</a:t>
            </a:fld>
            <a:endParaRPr lang="en-US"/>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3" name="Rounded Rectangle 12"/>
          <p:cNvSpPr/>
          <p:nvPr/>
        </p:nvSpPr>
        <p:spPr>
          <a:xfrm rot="20707748">
            <a:off x="-897260" y="-624538"/>
            <a:ext cx="7286946" cy="6041338"/>
          </a:xfrm>
          <a:custGeom>
            <a:avLst/>
            <a:gdLst/>
            <a:ahLst/>
            <a:cxnLst/>
            <a:rect l="l" t="t" r="r" b="b"/>
            <a:pathLst>
              <a:path w="7286946" h="6041338">
                <a:moveTo>
                  <a:pt x="1604186" y="0"/>
                </a:moveTo>
                <a:lnTo>
                  <a:pt x="7286946" y="1508972"/>
                </a:lnTo>
                <a:lnTo>
                  <a:pt x="7286946" y="5959247"/>
                </a:lnTo>
                <a:cubicBezTo>
                  <a:pt x="7286946" y="6004584"/>
                  <a:pt x="7250193" y="6041337"/>
                  <a:pt x="7204856" y="6041337"/>
                </a:cubicBezTo>
                <a:lnTo>
                  <a:pt x="0" y="6041338"/>
                </a:lnTo>
                <a:close/>
              </a:path>
            </a:pathLst>
          </a:custGeom>
          <a:solidFill>
            <a:schemeClr val="bg1">
              <a:alpha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p:cNvSpPr/>
          <p:nvPr/>
        </p:nvSpPr>
        <p:spPr>
          <a:xfrm rot="20707748">
            <a:off x="64806" y="5378153"/>
            <a:ext cx="7443151" cy="2476431"/>
          </a:xfrm>
          <a:custGeom>
            <a:avLst/>
            <a:gdLst/>
            <a:ahLst/>
            <a:cxnLst/>
            <a:rect l="l" t="t" r="r" b="b"/>
            <a:pathLst>
              <a:path w="7443151" h="2476431">
                <a:moveTo>
                  <a:pt x="7393013" y="6452"/>
                </a:moveTo>
                <a:cubicBezTo>
                  <a:pt x="7422477" y="18914"/>
                  <a:pt x="7443150" y="48087"/>
                  <a:pt x="7443150" y="82090"/>
                </a:cubicBezTo>
                <a:lnTo>
                  <a:pt x="7443151" y="2476431"/>
                </a:lnTo>
                <a:lnTo>
                  <a:pt x="0" y="500014"/>
                </a:lnTo>
                <a:lnTo>
                  <a:pt x="132771" y="1"/>
                </a:lnTo>
                <a:lnTo>
                  <a:pt x="7361060" y="1"/>
                </a:lnTo>
                <a:cubicBezTo>
                  <a:pt x="7372394" y="0"/>
                  <a:pt x="7383192" y="2298"/>
                  <a:pt x="7393013" y="6452"/>
                </a:cubicBezTo>
                <a:close/>
              </a:path>
            </a:pathLst>
          </a:custGeom>
          <a:solidFill>
            <a:schemeClr val="bg1">
              <a:alpha val="3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p:cNvSpPr/>
          <p:nvPr/>
        </p:nvSpPr>
        <p:spPr>
          <a:xfrm rot="20707748">
            <a:off x="7660994" y="5459931"/>
            <a:ext cx="1709023" cy="1538302"/>
          </a:xfrm>
          <a:custGeom>
            <a:avLst/>
            <a:gdLst/>
            <a:ahLst/>
            <a:cxnLst/>
            <a:rect l="l" t="t" r="r" b="b"/>
            <a:pathLst>
              <a:path w="1709023" h="1538302">
                <a:moveTo>
                  <a:pt x="1709023" y="0"/>
                </a:moveTo>
                <a:lnTo>
                  <a:pt x="1300550" y="1538302"/>
                </a:lnTo>
                <a:lnTo>
                  <a:pt x="0" y="1192960"/>
                </a:lnTo>
                <a:lnTo>
                  <a:pt x="0" y="82090"/>
                </a:lnTo>
                <a:cubicBezTo>
                  <a:pt x="0" y="36753"/>
                  <a:pt x="36753" y="0"/>
                  <a:pt x="82090" y="0"/>
                </a:cubicBezTo>
                <a:close/>
              </a:path>
            </a:pathLst>
          </a:custGeom>
          <a:solidFill>
            <a:schemeClr val="bg1">
              <a:alpha val="2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5"/>
          <p:cNvSpPr/>
          <p:nvPr/>
        </p:nvSpPr>
        <p:spPr>
          <a:xfrm rot="20707748">
            <a:off x="6673110" y="-489836"/>
            <a:ext cx="3059119" cy="5809409"/>
          </a:xfrm>
          <a:custGeom>
            <a:avLst/>
            <a:gdLst/>
            <a:ahLst/>
            <a:cxnLst/>
            <a:rect l="l" t="t" r="r" b="b"/>
            <a:pathLst>
              <a:path w="3059119" h="5809409">
                <a:moveTo>
                  <a:pt x="0" y="0"/>
                </a:moveTo>
                <a:lnTo>
                  <a:pt x="3059119" y="812303"/>
                </a:lnTo>
                <a:lnTo>
                  <a:pt x="1732212" y="5809409"/>
                </a:lnTo>
                <a:lnTo>
                  <a:pt x="82090" y="5809409"/>
                </a:lnTo>
                <a:cubicBezTo>
                  <a:pt x="36753" y="5809409"/>
                  <a:pt x="0" y="5772656"/>
                  <a:pt x="0" y="5727319"/>
                </a:cubicBezTo>
                <a:close/>
              </a:path>
            </a:pathLst>
          </a:custGeom>
          <a:solidFill>
            <a:schemeClr val="bg1">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rot="4500000">
            <a:off x="5175504" y="2231136"/>
            <a:ext cx="4818888" cy="1435608"/>
          </a:xfrm>
        </p:spPr>
        <p:txBody>
          <a:bodyPr anchor="b"/>
          <a:lstStyle>
            <a:lvl1pPr algn="r">
              <a:defRPr sz="4400" b="0"/>
            </a:lvl1pPr>
          </a:lstStyle>
          <a:p>
            <a:r>
              <a:rPr lang="en-AU" smtClean="0"/>
              <a:t>Click to edit Master title style</a:t>
            </a:r>
            <a:endParaRPr lang="en-US" dirty="0"/>
          </a:p>
        </p:txBody>
      </p:sp>
      <p:sp>
        <p:nvSpPr>
          <p:cNvPr id="3" name="Content Placeholder 2"/>
          <p:cNvSpPr>
            <a:spLocks noGrp="1"/>
          </p:cNvSpPr>
          <p:nvPr>
            <p:ph idx="1"/>
          </p:nvPr>
        </p:nvSpPr>
        <p:spPr>
          <a:xfrm rot="-900000">
            <a:off x="844848" y="997933"/>
            <a:ext cx="5343100" cy="3888220"/>
          </a:xfrm>
        </p:spPr>
        <p:txBody>
          <a:bodyPr anchor="b"/>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US" dirty="0"/>
          </a:p>
        </p:txBody>
      </p:sp>
      <p:sp>
        <p:nvSpPr>
          <p:cNvPr id="4" name="Text Placeholder 3"/>
          <p:cNvSpPr>
            <a:spLocks noGrp="1"/>
          </p:cNvSpPr>
          <p:nvPr>
            <p:ph type="body" sz="half" idx="2"/>
          </p:nvPr>
        </p:nvSpPr>
        <p:spPr>
          <a:xfrm rot="-900000">
            <a:off x="3216573" y="5144589"/>
            <a:ext cx="3930375" cy="988131"/>
          </a:xfrm>
        </p:spPr>
        <p:txBody>
          <a:bodyPr>
            <a:normAutofit/>
          </a:bodyPr>
          <a:lstStyle>
            <a:lvl1pPr marL="0" indent="0" algn="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AU" smtClean="0"/>
              <a:t>Click to edit Master text styles</a:t>
            </a:r>
          </a:p>
        </p:txBody>
      </p:sp>
      <p:sp>
        <p:nvSpPr>
          <p:cNvPr id="5" name="Date Placeholder 4"/>
          <p:cNvSpPr>
            <a:spLocks noGrp="1"/>
          </p:cNvSpPr>
          <p:nvPr>
            <p:ph type="dt" sz="half" idx="10"/>
          </p:nvPr>
        </p:nvSpPr>
        <p:spPr>
          <a:xfrm rot="-900000">
            <a:off x="7754112" y="5888736"/>
            <a:ext cx="1243584" cy="365125"/>
          </a:xfrm>
        </p:spPr>
        <p:txBody>
          <a:bodyPr/>
          <a:lstStyle>
            <a:lvl1pPr algn="l">
              <a:defRPr/>
            </a:lvl1pPr>
          </a:lstStyle>
          <a:p>
            <a:fld id="{BA6DCFDB-47CC-7A45-973D-59F37B3C7EB9}" type="datetimeFigureOut">
              <a:rPr lang="en-US" smtClean="0"/>
              <a:t>11/17/15</a:t>
            </a:fld>
            <a:endParaRPr lang="en-US"/>
          </a:p>
        </p:txBody>
      </p:sp>
      <p:sp>
        <p:nvSpPr>
          <p:cNvPr id="6" name="Footer Placeholder 5"/>
          <p:cNvSpPr>
            <a:spLocks noGrp="1"/>
          </p:cNvSpPr>
          <p:nvPr>
            <p:ph type="ftr" sz="quarter" idx="11"/>
          </p:nvPr>
        </p:nvSpPr>
        <p:spPr>
          <a:xfrm rot="-900000">
            <a:off x="4263966" y="6099104"/>
            <a:ext cx="3063047" cy="365125"/>
          </a:xfrm>
        </p:spPr>
        <p:txBody>
          <a:bodyPr/>
          <a:lstStyle>
            <a:lvl1pPr algn="r">
              <a:defRPr/>
            </a:lvl1pPr>
          </a:lstStyle>
          <a:p>
            <a:endParaRPr lang="en-US"/>
          </a:p>
        </p:txBody>
      </p:sp>
      <p:sp>
        <p:nvSpPr>
          <p:cNvPr id="7" name="Slide Number Placeholder 6"/>
          <p:cNvSpPr>
            <a:spLocks noGrp="1"/>
          </p:cNvSpPr>
          <p:nvPr>
            <p:ph type="sldNum" sz="quarter" idx="12"/>
          </p:nvPr>
        </p:nvSpPr>
        <p:spPr>
          <a:xfrm rot="-900000">
            <a:off x="7690104" y="5641848"/>
            <a:ext cx="1243584" cy="365125"/>
          </a:xfrm>
        </p:spPr>
        <p:txBody>
          <a:bodyPr/>
          <a:lstStyle>
            <a:lvl1pPr algn="l">
              <a:defRPr/>
            </a:lvl1pPr>
          </a:lstStyle>
          <a:p>
            <a:fld id="{6EE891A6-F78A-764B-9FFE-8F5E5DD07234}" type="slidenum">
              <a:rPr lang="en-US" smtClean="0"/>
              <a:t>‹#›</a:t>
            </a:fld>
            <a:endParaRPr lang="en-US"/>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5" name="Rounded Rectangle 14"/>
          <p:cNvSpPr/>
          <p:nvPr/>
        </p:nvSpPr>
        <p:spPr>
          <a:xfrm rot="900000">
            <a:off x="-533701" y="-979752"/>
            <a:ext cx="6672870" cy="6821601"/>
          </a:xfrm>
          <a:custGeom>
            <a:avLst/>
            <a:gdLst/>
            <a:ahLst/>
            <a:cxnLst/>
            <a:rect l="l" t="t" r="r" b="b"/>
            <a:pathLst>
              <a:path w="6672870" h="6821601">
                <a:moveTo>
                  <a:pt x="0" y="1787990"/>
                </a:moveTo>
                <a:lnTo>
                  <a:pt x="6672870" y="0"/>
                </a:lnTo>
                <a:lnTo>
                  <a:pt x="6672870" y="6739511"/>
                </a:lnTo>
                <a:cubicBezTo>
                  <a:pt x="6672870" y="6784848"/>
                  <a:pt x="6636117" y="6821601"/>
                  <a:pt x="6590780" y="6821601"/>
                </a:cubicBezTo>
                <a:lnTo>
                  <a:pt x="1348753" y="6821601"/>
                </a:lnTo>
                <a:close/>
              </a:path>
            </a:pathLst>
          </a:custGeom>
          <a:solidFill>
            <a:schemeClr val="bg1">
              <a:alpha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5"/>
          <p:cNvSpPr/>
          <p:nvPr/>
        </p:nvSpPr>
        <p:spPr>
          <a:xfrm rot="900000">
            <a:off x="-283896" y="5969722"/>
            <a:ext cx="5300494" cy="1495954"/>
          </a:xfrm>
          <a:custGeom>
            <a:avLst/>
            <a:gdLst/>
            <a:ahLst/>
            <a:cxnLst/>
            <a:rect l="l" t="t" r="r" b="b"/>
            <a:pathLst>
              <a:path w="5300494" h="1495954">
                <a:moveTo>
                  <a:pt x="0" y="0"/>
                </a:moveTo>
                <a:lnTo>
                  <a:pt x="5218404" y="0"/>
                </a:lnTo>
                <a:cubicBezTo>
                  <a:pt x="5263741" y="0"/>
                  <a:pt x="5300494" y="36753"/>
                  <a:pt x="5300494" y="82090"/>
                </a:cubicBezTo>
                <a:lnTo>
                  <a:pt x="5300494" y="183095"/>
                </a:lnTo>
                <a:lnTo>
                  <a:pt x="400840" y="1495954"/>
                </a:lnTo>
                <a:close/>
              </a:path>
            </a:pathLst>
          </a:custGeom>
          <a:solidFill>
            <a:schemeClr val="bg1">
              <a:alpha val="2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p:cNvSpPr/>
          <p:nvPr/>
        </p:nvSpPr>
        <p:spPr>
          <a:xfrm rot="900000">
            <a:off x="6930292" y="-242630"/>
            <a:ext cx="2434235" cy="1383623"/>
          </a:xfrm>
          <a:custGeom>
            <a:avLst/>
            <a:gdLst/>
            <a:ahLst/>
            <a:cxnLst/>
            <a:rect l="l" t="t" r="r" b="b"/>
            <a:pathLst>
              <a:path w="2434235" h="1383623">
                <a:moveTo>
                  <a:pt x="0" y="552912"/>
                </a:moveTo>
                <a:lnTo>
                  <a:pt x="2063495" y="0"/>
                </a:lnTo>
                <a:lnTo>
                  <a:pt x="2434235" y="1383623"/>
                </a:lnTo>
                <a:lnTo>
                  <a:pt x="82090" y="1383622"/>
                </a:lnTo>
                <a:cubicBezTo>
                  <a:pt x="36754" y="1383622"/>
                  <a:pt x="0" y="1346869"/>
                  <a:pt x="0" y="1301533"/>
                </a:cubicBezTo>
                <a:close/>
              </a:path>
            </a:pathLst>
          </a:custGeom>
          <a:solidFill>
            <a:schemeClr val="bg1">
              <a:alpha val="3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17"/>
          <p:cNvSpPr/>
          <p:nvPr/>
        </p:nvSpPr>
        <p:spPr>
          <a:xfrm rot="900000">
            <a:off x="5899782" y="1282101"/>
            <a:ext cx="3842742" cy="6178450"/>
          </a:xfrm>
          <a:custGeom>
            <a:avLst/>
            <a:gdLst/>
            <a:ahLst/>
            <a:cxnLst/>
            <a:rect l="l" t="t" r="r" b="b"/>
            <a:pathLst>
              <a:path w="3842742" h="6178450">
                <a:moveTo>
                  <a:pt x="50137" y="6451"/>
                </a:moveTo>
                <a:cubicBezTo>
                  <a:pt x="59958" y="2297"/>
                  <a:pt x="70756" y="0"/>
                  <a:pt x="82090" y="0"/>
                </a:cubicBezTo>
                <a:lnTo>
                  <a:pt x="2463128" y="0"/>
                </a:lnTo>
                <a:lnTo>
                  <a:pt x="3842742" y="5148790"/>
                </a:lnTo>
                <a:lnTo>
                  <a:pt x="0" y="6178450"/>
                </a:lnTo>
                <a:lnTo>
                  <a:pt x="0" y="82090"/>
                </a:lnTo>
                <a:cubicBezTo>
                  <a:pt x="0" y="48087"/>
                  <a:pt x="20674" y="18913"/>
                  <a:pt x="50137" y="6451"/>
                </a:cubicBezTo>
                <a:close/>
              </a:path>
            </a:pathLst>
          </a:custGeom>
          <a:solidFill>
            <a:schemeClr val="bg1">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rot="-4500000">
            <a:off x="4578273" y="2744935"/>
            <a:ext cx="5036383" cy="1997131"/>
          </a:xfrm>
        </p:spPr>
        <p:txBody>
          <a:bodyPr anchor="t">
            <a:normAutofit/>
          </a:bodyPr>
          <a:lstStyle>
            <a:lvl1pPr algn="r">
              <a:defRPr sz="4400" b="0"/>
            </a:lvl1pPr>
          </a:lstStyle>
          <a:p>
            <a:r>
              <a:rPr lang="en-AU" smtClean="0"/>
              <a:t>Click to edit Master title style</a:t>
            </a:r>
            <a:endParaRPr lang="en-US"/>
          </a:p>
        </p:txBody>
      </p:sp>
      <p:sp>
        <p:nvSpPr>
          <p:cNvPr id="3" name="Picture Placeholder 2"/>
          <p:cNvSpPr>
            <a:spLocks noGrp="1"/>
          </p:cNvSpPr>
          <p:nvPr>
            <p:ph type="pic" idx="1"/>
          </p:nvPr>
        </p:nvSpPr>
        <p:spPr>
          <a:xfrm rot="900000">
            <a:off x="1507529" y="615731"/>
            <a:ext cx="4323504" cy="3294418"/>
          </a:xfrm>
          <a:prstGeom prst="roundRect">
            <a:avLst>
              <a:gd name="adj" fmla="val 4992"/>
            </a:avLst>
          </a:prstGeom>
          <a:ln w="19050">
            <a:solidFill>
              <a:schemeClr val="tx1"/>
            </a:solidFill>
          </a:ln>
          <a:effectLst>
            <a:innerShdw blurRad="101600" dir="13500000">
              <a:prstClr val="black">
                <a:alpha val="70000"/>
              </a:prstClr>
            </a:inn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AU" smtClean="0"/>
              <a:t>Drag picture to placeholder or click icon to add</a:t>
            </a:r>
            <a:endParaRPr lang="en-US"/>
          </a:p>
        </p:txBody>
      </p:sp>
      <p:sp>
        <p:nvSpPr>
          <p:cNvPr id="4" name="Text Placeholder 3"/>
          <p:cNvSpPr>
            <a:spLocks noGrp="1"/>
          </p:cNvSpPr>
          <p:nvPr>
            <p:ph type="body" sz="half" idx="2"/>
          </p:nvPr>
        </p:nvSpPr>
        <p:spPr>
          <a:xfrm rot="900000">
            <a:off x="822789" y="4161126"/>
            <a:ext cx="4310915" cy="1203540"/>
          </a:xfrm>
        </p:spPr>
        <p:txBody>
          <a:bodyPr anchor="t">
            <a:normAutofit/>
          </a:bodyPr>
          <a:lstStyle>
            <a:lvl1pPr marL="0" indent="0" algn="ctr">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AU" smtClean="0"/>
              <a:t>Click to edit Master text styles</a:t>
            </a:r>
          </a:p>
        </p:txBody>
      </p:sp>
      <p:sp>
        <p:nvSpPr>
          <p:cNvPr id="5" name="Date Placeholder 4"/>
          <p:cNvSpPr>
            <a:spLocks noGrp="1"/>
          </p:cNvSpPr>
          <p:nvPr>
            <p:ph type="dt" sz="half" idx="10"/>
          </p:nvPr>
        </p:nvSpPr>
        <p:spPr>
          <a:xfrm rot="900000">
            <a:off x="6992395" y="571255"/>
            <a:ext cx="1524000" cy="365125"/>
          </a:xfrm>
        </p:spPr>
        <p:txBody>
          <a:bodyPr/>
          <a:lstStyle>
            <a:lvl1pPr algn="l">
              <a:defRPr/>
            </a:lvl1pPr>
          </a:lstStyle>
          <a:p>
            <a:fld id="{BA6DCFDB-47CC-7A45-973D-59F37B3C7EB9}" type="datetimeFigureOut">
              <a:rPr lang="en-US" smtClean="0"/>
              <a:t>11/17/15</a:t>
            </a:fld>
            <a:endParaRPr lang="en-US"/>
          </a:p>
        </p:txBody>
      </p:sp>
      <p:sp>
        <p:nvSpPr>
          <p:cNvPr id="6" name="Footer Placeholder 5"/>
          <p:cNvSpPr>
            <a:spLocks noGrp="1"/>
          </p:cNvSpPr>
          <p:nvPr>
            <p:ph type="ftr" sz="quarter" idx="11"/>
          </p:nvPr>
        </p:nvSpPr>
        <p:spPr>
          <a:xfrm rot="900000">
            <a:off x="647292" y="5162531"/>
            <a:ext cx="2977453" cy="365125"/>
          </a:xfrm>
        </p:spPr>
        <p:txBody>
          <a:bodyPr/>
          <a:lstStyle>
            <a:lvl1pPr algn="l">
              <a:defRPr/>
            </a:lvl1pPr>
          </a:lstStyle>
          <a:p>
            <a:endParaRPr lang="en-US"/>
          </a:p>
        </p:txBody>
      </p:sp>
      <p:sp>
        <p:nvSpPr>
          <p:cNvPr id="7" name="Slide Number Placeholder 6"/>
          <p:cNvSpPr>
            <a:spLocks noGrp="1"/>
          </p:cNvSpPr>
          <p:nvPr>
            <p:ph type="sldNum" sz="quarter" idx="12"/>
          </p:nvPr>
        </p:nvSpPr>
        <p:spPr>
          <a:xfrm rot="900000">
            <a:off x="7046470" y="391054"/>
            <a:ext cx="1963187" cy="365125"/>
          </a:xfrm>
        </p:spPr>
        <p:txBody>
          <a:bodyPr/>
          <a:lstStyle>
            <a:lvl1pPr algn="l">
              <a:defRPr/>
            </a:lvl1pPr>
          </a:lstStyle>
          <a:p>
            <a:fld id="{6EE891A6-F78A-764B-9FFE-8F5E5DD07234}" type="slidenum">
              <a:rPr lang="en-US" smtClean="0"/>
              <a:t>‹#›</a:t>
            </a:fld>
            <a:endParaRPr lang="en-US"/>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4"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3.xml"/><Relationship Id="rId12" Type="http://schemas.openxmlformats.org/officeDocument/2006/relationships/slideLayout" Target="../slideLayouts/slideLayout24.xml"/><Relationship Id="rId13" Type="http://schemas.openxmlformats.org/officeDocument/2006/relationships/theme" Target="../theme/theme2.xml"/><Relationship Id="rId14" Type="http://schemas.openxmlformats.org/officeDocument/2006/relationships/vmlDrawing" Target="../drawings/vmlDrawing1.vml"/><Relationship Id="rId15" Type="http://schemas.openxmlformats.org/officeDocument/2006/relationships/tags" Target="../tags/tag1.xml"/><Relationship Id="rId16" Type="http://schemas.openxmlformats.org/officeDocument/2006/relationships/tags" Target="../tags/tag2.xml"/><Relationship Id="rId17" Type="http://schemas.openxmlformats.org/officeDocument/2006/relationships/oleObject" Target="../embeddings/oleObject1.bin"/><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 Id="rId9" Type="http://schemas.openxmlformats.org/officeDocument/2006/relationships/slideLayout" Target="../slideLayouts/slideLayout21.xml"/><Relationship Id="rId10" Type="http://schemas.openxmlformats.org/officeDocument/2006/relationships/slideLayout" Target="../slideLayouts/slideLayout22.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5.xml"/><Relationship Id="rId12" Type="http://schemas.openxmlformats.org/officeDocument/2006/relationships/theme" Target="../theme/theme3.xml"/><Relationship Id="rId13" Type="http://schemas.openxmlformats.org/officeDocument/2006/relationships/vmlDrawing" Target="../drawings/vmlDrawing7.vml"/><Relationship Id="rId14" Type="http://schemas.openxmlformats.org/officeDocument/2006/relationships/tags" Target="../tags/tag21.xml"/><Relationship Id="rId15" Type="http://schemas.openxmlformats.org/officeDocument/2006/relationships/tags" Target="../tags/tag22.xml"/><Relationship Id="rId16" Type="http://schemas.openxmlformats.org/officeDocument/2006/relationships/oleObject" Target="../embeddings/oleObject7.bin"/><Relationship Id="rId1" Type="http://schemas.openxmlformats.org/officeDocument/2006/relationships/slideLayout" Target="../slideLayouts/slideLayout25.xml"/><Relationship Id="rId2" Type="http://schemas.openxmlformats.org/officeDocument/2006/relationships/slideLayout" Target="../slideLayouts/slideLayout26.xml"/><Relationship Id="rId3" Type="http://schemas.openxmlformats.org/officeDocument/2006/relationships/slideLayout" Target="../slideLayouts/slideLayout27.xml"/><Relationship Id="rId4" Type="http://schemas.openxmlformats.org/officeDocument/2006/relationships/slideLayout" Target="../slideLayouts/slideLayout28.xml"/><Relationship Id="rId5" Type="http://schemas.openxmlformats.org/officeDocument/2006/relationships/slideLayout" Target="../slideLayouts/slideLayout29.xml"/><Relationship Id="rId6" Type="http://schemas.openxmlformats.org/officeDocument/2006/relationships/slideLayout" Target="../slideLayouts/slideLayout30.xml"/><Relationship Id="rId7" Type="http://schemas.openxmlformats.org/officeDocument/2006/relationships/slideLayout" Target="../slideLayouts/slideLayout31.xml"/><Relationship Id="rId8" Type="http://schemas.openxmlformats.org/officeDocument/2006/relationships/slideLayout" Target="../slideLayouts/slideLayout32.xml"/><Relationship Id="rId9" Type="http://schemas.openxmlformats.org/officeDocument/2006/relationships/slideLayout" Target="../slideLayouts/slideLayout33.xml"/><Relationship Id="rId10" Type="http://schemas.openxmlformats.org/officeDocument/2006/relationships/slideLayout" Target="../slideLayouts/slideLayout3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6" descr="Scan1080Base.png"/>
          <p:cNvPicPr>
            <a:picLocks noChangeAspect="1"/>
          </p:cNvPicPr>
          <p:nvPr/>
        </p:nvPicPr>
        <p:blipFill>
          <a:blip r:embed="rId14" cstate="print">
            <a:lum bright="-38000"/>
          </a:blip>
          <a:stretch>
            <a:fillRect/>
          </a:stretch>
        </p:blipFill>
        <p:spPr>
          <a:xfrm>
            <a:off x="0" y="0"/>
            <a:ext cx="9144000" cy="6858000"/>
          </a:xfrm>
          <a:prstGeom prst="rect">
            <a:avLst/>
          </a:prstGeom>
        </p:spPr>
      </p:pic>
      <p:sp>
        <p:nvSpPr>
          <p:cNvPr id="2" name="Title Placeholder 1"/>
          <p:cNvSpPr>
            <a:spLocks noGrp="1"/>
          </p:cNvSpPr>
          <p:nvPr>
            <p:ph type="title"/>
          </p:nvPr>
        </p:nvSpPr>
        <p:spPr>
          <a:xfrm rot="-5400000">
            <a:off x="-673455" y="2807056"/>
            <a:ext cx="5320597" cy="1840087"/>
          </a:xfrm>
          <a:prstGeom prst="rect">
            <a:avLst/>
          </a:prstGeom>
        </p:spPr>
        <p:txBody>
          <a:bodyPr vert="horz" lIns="91440" tIns="45720" rIns="91440" bIns="45720" rtlCol="0" anchor="b">
            <a:normAutofit/>
          </a:bodyPr>
          <a:lstStyle/>
          <a:p>
            <a:r>
              <a:rPr lang="en-AU" smtClean="0"/>
              <a:t>Click to edit Master title style</a:t>
            </a:r>
            <a:endParaRPr lang="en-US" dirty="0"/>
          </a:p>
        </p:txBody>
      </p:sp>
      <p:sp>
        <p:nvSpPr>
          <p:cNvPr id="3" name="Text Placeholder 2"/>
          <p:cNvSpPr>
            <a:spLocks noGrp="1"/>
          </p:cNvSpPr>
          <p:nvPr>
            <p:ph type="body" idx="1"/>
          </p:nvPr>
        </p:nvSpPr>
        <p:spPr>
          <a:xfrm>
            <a:off x="3657600" y="990600"/>
            <a:ext cx="5027024" cy="4783348"/>
          </a:xfrm>
          <a:prstGeom prst="rect">
            <a:avLst/>
          </a:prstGeom>
        </p:spPr>
        <p:txBody>
          <a:bodyPr vert="horz" lIns="91440" tIns="45720" rIns="91440" bIns="45720" rtlCol="0">
            <a:normAutofit/>
          </a:bodyPr>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US" dirty="0"/>
          </a:p>
        </p:txBody>
      </p:sp>
      <p:sp>
        <p:nvSpPr>
          <p:cNvPr id="4" name="Date Placeholder 3"/>
          <p:cNvSpPr>
            <a:spLocks noGrp="1"/>
          </p:cNvSpPr>
          <p:nvPr>
            <p:ph type="dt" sz="half" idx="2"/>
          </p:nvPr>
        </p:nvSpPr>
        <p:spPr>
          <a:xfrm>
            <a:off x="7162800" y="6096001"/>
            <a:ext cx="1524000" cy="365125"/>
          </a:xfrm>
          <a:prstGeom prst="rect">
            <a:avLst/>
          </a:prstGeom>
        </p:spPr>
        <p:txBody>
          <a:bodyPr vert="horz" lIns="91440" tIns="45720" rIns="91440" bIns="45720" rtlCol="0" anchor="ctr"/>
          <a:lstStyle>
            <a:lvl1pPr algn="r">
              <a:defRPr sz="1200">
                <a:solidFill>
                  <a:schemeClr val="tx1">
                    <a:tint val="75000"/>
                  </a:schemeClr>
                </a:solidFill>
                <a:effectLst/>
              </a:defRPr>
            </a:lvl1pPr>
          </a:lstStyle>
          <a:p>
            <a:fld id="{BA6DCFDB-47CC-7A45-973D-59F37B3C7EB9}" type="datetimeFigureOut">
              <a:rPr lang="en-US" smtClean="0"/>
              <a:t>11/17/15</a:t>
            </a:fld>
            <a:endParaRPr lang="en-US"/>
          </a:p>
        </p:txBody>
      </p:sp>
      <p:sp>
        <p:nvSpPr>
          <p:cNvPr id="5" name="Footer Placeholder 4"/>
          <p:cNvSpPr>
            <a:spLocks noGrp="1"/>
          </p:cNvSpPr>
          <p:nvPr>
            <p:ph type="ftr" sz="quarter" idx="3"/>
          </p:nvPr>
        </p:nvSpPr>
        <p:spPr>
          <a:xfrm>
            <a:off x="4038600" y="6096001"/>
            <a:ext cx="3124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713047" y="532491"/>
            <a:ext cx="2133600" cy="365125"/>
          </a:xfrm>
          <a:prstGeom prst="rect">
            <a:avLst/>
          </a:prstGeom>
        </p:spPr>
        <p:txBody>
          <a:bodyPr vert="horz" lIns="91440" tIns="45720" rIns="91440" bIns="45720" rtlCol="0" anchor="ctr"/>
          <a:lstStyle>
            <a:lvl1pPr algn="r">
              <a:defRPr sz="2400">
                <a:solidFill>
                  <a:schemeClr val="tx1">
                    <a:tint val="75000"/>
                  </a:schemeClr>
                </a:solidFill>
              </a:defRPr>
            </a:lvl1pPr>
          </a:lstStyle>
          <a:p>
            <a:fld id="{6EE891A6-F78A-764B-9FFE-8F5E5DD07234}" type="slidenum">
              <a:rPr lang="en-US" smtClean="0"/>
              <a:t>‹#›</a:t>
            </a:fld>
            <a:endParaRPr lang="en-US"/>
          </a:p>
        </p:txBody>
      </p:sp>
    </p:spTree>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Lst>
  <p:transition xmlns:p14="http://schemas.microsoft.com/office/powerpoint/2010/main"/>
  <p:timing>
    <p:tnLst>
      <p:par>
        <p:cTn xmlns:p14="http://schemas.microsoft.com/office/powerpoint/2010/main" id="1" dur="indefinite" restart="never" nodeType="tmRoot"/>
      </p:par>
    </p:tnLst>
  </p:timing>
  <p:txStyles>
    <p:titleStyle>
      <a:lvl1pPr algn="r" defTabSz="914400" rtl="0" eaLnBrk="1" latinLnBrk="0" hangingPunct="1">
        <a:spcBef>
          <a:spcPct val="0"/>
        </a:spcBef>
        <a:buNone/>
        <a:defRPr sz="4400" kern="1200">
          <a:solidFill>
            <a:schemeClr val="tx1"/>
          </a:solidFill>
          <a:effectLst>
            <a:outerShdw blurRad="38100" dist="38100" dir="2700000" algn="tl">
              <a:srgbClr val="000000">
                <a:alpha val="43137"/>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65760" indent="-365760" algn="l" defTabSz="914400" rtl="0" eaLnBrk="1" latinLnBrk="0" hangingPunct="1">
        <a:spcBef>
          <a:spcPct val="20000"/>
        </a:spcBef>
        <a:spcAft>
          <a:spcPts val="600"/>
        </a:spcAft>
        <a:buSzPct val="140000"/>
        <a:buFont typeface="Wingdings" pitchFamily="2" charset="2"/>
        <a:buChar char=""/>
        <a:defRPr sz="2800" kern="1200">
          <a:solidFill>
            <a:schemeClr val="tx1"/>
          </a:solidFill>
          <a:effectLst>
            <a:outerShdw blurRad="38100" dist="38100" dir="2700000" algn="tl">
              <a:srgbClr val="000000">
                <a:alpha val="43137"/>
              </a:srgbClr>
            </a:outerShdw>
          </a:effectLst>
          <a:latin typeface="+mn-lt"/>
          <a:ea typeface="+mn-ea"/>
          <a:cs typeface="+mn-cs"/>
        </a:defRPr>
      </a:lvl1pPr>
      <a:lvl2pPr marL="731520" indent="-365760" algn="l" defTabSz="914400" rtl="0" eaLnBrk="1" latinLnBrk="0" hangingPunct="1">
        <a:spcBef>
          <a:spcPct val="20000"/>
        </a:spcBef>
        <a:spcAft>
          <a:spcPts val="600"/>
        </a:spcAft>
        <a:buSzPct val="140000"/>
        <a:buFont typeface="Wingdings" pitchFamily="2" charset="2"/>
        <a:buChar char=""/>
        <a:defRPr sz="2400" kern="1200">
          <a:solidFill>
            <a:schemeClr val="tx1"/>
          </a:solidFill>
          <a:effectLst>
            <a:outerShdw blurRad="38100" dist="38100" dir="2700000" algn="tl">
              <a:srgbClr val="000000">
                <a:alpha val="43137"/>
              </a:srgbClr>
            </a:outerShdw>
          </a:effectLst>
          <a:latin typeface="+mn-lt"/>
          <a:ea typeface="+mn-ea"/>
          <a:cs typeface="+mn-cs"/>
        </a:defRPr>
      </a:lvl2pPr>
      <a:lvl3pPr marL="1097280" indent="-320040" algn="l" defTabSz="914400" rtl="0" eaLnBrk="1" latinLnBrk="0" hangingPunct="1">
        <a:spcBef>
          <a:spcPct val="20000"/>
        </a:spcBef>
        <a:spcAft>
          <a:spcPts val="600"/>
        </a:spcAft>
        <a:buSzPct val="140000"/>
        <a:buFont typeface="Wingdings" pitchFamily="2" charset="2"/>
        <a:buChar char=""/>
        <a:defRPr sz="2000" kern="1200">
          <a:solidFill>
            <a:schemeClr val="tx1"/>
          </a:solidFill>
          <a:effectLst>
            <a:outerShdw blurRad="38100" dist="38100" dir="2700000" algn="tl">
              <a:srgbClr val="000000">
                <a:alpha val="43137"/>
              </a:srgbClr>
            </a:outerShdw>
          </a:effectLst>
          <a:latin typeface="+mn-lt"/>
          <a:ea typeface="+mn-ea"/>
          <a:cs typeface="+mn-cs"/>
        </a:defRPr>
      </a:lvl3pPr>
      <a:lvl4pPr marL="1371600" indent="-274320" algn="l" defTabSz="914400" rtl="0" eaLnBrk="1" latinLnBrk="0" hangingPunct="1">
        <a:spcBef>
          <a:spcPct val="20000"/>
        </a:spcBef>
        <a:spcAft>
          <a:spcPts val="600"/>
        </a:spcAft>
        <a:buSzPct val="140000"/>
        <a:buFont typeface="Wingdings" pitchFamily="2" charset="2"/>
        <a:buChar char=""/>
        <a:defRPr sz="1800" kern="1200">
          <a:solidFill>
            <a:schemeClr val="tx1"/>
          </a:solidFill>
          <a:effectLst>
            <a:outerShdw blurRad="38100" dist="38100" dir="2700000" algn="tl">
              <a:srgbClr val="000000">
                <a:alpha val="43137"/>
              </a:srgbClr>
            </a:outerShdw>
          </a:effectLst>
          <a:latin typeface="+mn-lt"/>
          <a:ea typeface="+mn-ea"/>
          <a:cs typeface="+mn-cs"/>
        </a:defRPr>
      </a:lvl4pPr>
      <a:lvl5pPr marL="1645920" indent="-274320" algn="l" defTabSz="914400" rtl="0" eaLnBrk="1" latinLnBrk="0" hangingPunct="1">
        <a:spcBef>
          <a:spcPct val="20000"/>
        </a:spcBef>
        <a:spcAft>
          <a:spcPts val="600"/>
        </a:spcAft>
        <a:buSzPct val="140000"/>
        <a:buFont typeface="Wingdings" pitchFamily="2" charset="2"/>
        <a:buChar char=""/>
        <a:defRPr sz="1800" kern="1200">
          <a:solidFill>
            <a:schemeClr val="tx1"/>
          </a:solidFill>
          <a:effectLst>
            <a:outerShdw blurRad="38100" dist="38100" dir="2700000" algn="tl">
              <a:srgbClr val="000000">
                <a:alpha val="43137"/>
              </a:srgbClr>
            </a:outerShdw>
          </a:effectLst>
          <a:latin typeface="+mn-lt"/>
          <a:ea typeface="+mn-ea"/>
          <a:cs typeface="+mn-cs"/>
        </a:defRPr>
      </a:lvl5pPr>
      <a:lvl6pPr marL="1920240" indent="-228600" algn="l" defTabSz="914400" rtl="0" eaLnBrk="1" latinLnBrk="0" hangingPunct="1">
        <a:spcBef>
          <a:spcPts val="24"/>
        </a:spcBef>
        <a:spcAft>
          <a:spcPts val="600"/>
        </a:spcAft>
        <a:buClrTx/>
        <a:buSzPct val="130000"/>
        <a:buFont typeface="Wingdings" pitchFamily="2" charset="2"/>
        <a:buChar char=""/>
        <a:defRPr sz="1600" kern="1200">
          <a:solidFill>
            <a:schemeClr val="tx1"/>
          </a:solidFill>
          <a:effectLst>
            <a:outerShdw blurRad="38100" dist="38100" dir="2700000" algn="ctr" rotWithShape="0">
              <a:srgbClr val="000000">
                <a:alpha val="43000"/>
              </a:srgbClr>
            </a:outerShdw>
          </a:effectLst>
          <a:latin typeface="+mn-lt"/>
          <a:ea typeface="+mn-ea"/>
          <a:cs typeface="+mn-cs"/>
        </a:defRPr>
      </a:lvl6pPr>
      <a:lvl7pPr marL="2194560" indent="-228600" algn="l" defTabSz="914400" rtl="0" eaLnBrk="1" latinLnBrk="0" hangingPunct="1">
        <a:spcBef>
          <a:spcPts val="24"/>
        </a:spcBef>
        <a:spcAft>
          <a:spcPts val="600"/>
        </a:spcAft>
        <a:buClrTx/>
        <a:buSzPct val="130000"/>
        <a:buFont typeface="Wingdings" pitchFamily="2" charset="2"/>
        <a:buChar char=""/>
        <a:defRPr sz="1600" kern="1200">
          <a:solidFill>
            <a:schemeClr val="tx1"/>
          </a:solidFill>
          <a:effectLst>
            <a:outerShdw blurRad="38100" dist="38100" dir="2700000" algn="ctr" rotWithShape="0">
              <a:srgbClr val="000000">
                <a:alpha val="43000"/>
              </a:srgbClr>
            </a:outerShdw>
          </a:effectLst>
          <a:latin typeface="+mn-lt"/>
          <a:ea typeface="+mn-ea"/>
          <a:cs typeface="+mn-cs"/>
        </a:defRPr>
      </a:lvl7pPr>
      <a:lvl8pPr marL="2468880" indent="-228600" algn="l" defTabSz="914400" rtl="0" eaLnBrk="1" latinLnBrk="0" hangingPunct="1">
        <a:spcBef>
          <a:spcPts val="24"/>
        </a:spcBef>
        <a:spcAft>
          <a:spcPts val="600"/>
        </a:spcAft>
        <a:buClrTx/>
        <a:buSzPct val="130000"/>
        <a:buFont typeface="Wingdings" pitchFamily="2" charset="2"/>
        <a:buChar char=""/>
        <a:defRPr sz="1600" kern="1200">
          <a:solidFill>
            <a:schemeClr val="tx1"/>
          </a:solidFill>
          <a:effectLst>
            <a:outerShdw blurRad="38100" dist="38100" dir="2700000" algn="ctr" rotWithShape="0">
              <a:srgbClr val="000000">
                <a:alpha val="43000"/>
              </a:srgbClr>
            </a:outerShdw>
          </a:effectLst>
          <a:latin typeface="+mn-lt"/>
          <a:ea typeface="+mn-ea"/>
          <a:cs typeface="+mn-cs"/>
        </a:defRPr>
      </a:lvl8pPr>
      <a:lvl9pPr marL="2743200" indent="-228600" algn="l" defTabSz="914400" rtl="0" eaLnBrk="1" latinLnBrk="0" hangingPunct="1">
        <a:spcBef>
          <a:spcPts val="24"/>
        </a:spcBef>
        <a:spcAft>
          <a:spcPts val="600"/>
        </a:spcAft>
        <a:buClrTx/>
        <a:buSzPct val="130000"/>
        <a:buFont typeface="Wingdings" pitchFamily="2" charset="2"/>
        <a:buChar char=""/>
        <a:defRPr sz="1600" kern="1200">
          <a:solidFill>
            <a:schemeClr val="tx1"/>
          </a:solidFill>
          <a:effectLst>
            <a:outerShdw blurRad="38100" dist="38100" dir="2700000" algn="ctr" rotWithShape="0">
              <a:srgbClr val="000000">
                <a:alpha val="43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185345" name="Rectangle 1" hidden="1"/>
          <p:cNvGraphicFramePr>
            <a:graphicFrameLocks/>
          </p:cNvGraphicFramePr>
          <p:nvPr>
            <p:custDataLst>
              <p:tags r:id="rId15"/>
            </p:custDataLst>
          </p:nvPr>
        </p:nvGraphicFramePr>
        <p:xfrm>
          <a:off x="0" y="0"/>
          <a:ext cx="146050" cy="158750"/>
        </p:xfrm>
        <a:graphic>
          <a:graphicData uri="http://schemas.openxmlformats.org/presentationml/2006/ole">
            <mc:AlternateContent xmlns:mc="http://schemas.openxmlformats.org/markup-compatibility/2006">
              <mc:Choice xmlns:v="urn:schemas-microsoft-com:vml" Requires="v">
                <p:oleObj spid="_x0000_s2052" name="think-cell Slide" r:id="rId17" imgW="0" imgH="0" progId="">
                  <p:embed/>
                </p:oleObj>
              </mc:Choice>
              <mc:Fallback>
                <p:oleObj name="think-cell Slide" r:id="rId17" imgW="0" imgH="0" progId="">
                  <p:embed/>
                  <p:pic>
                    <p:nvPicPr>
                      <p:cNvPr id="0" name=""/>
                      <p:cNvPicPr>
                        <a:picLocks noChangeArrowheads="1"/>
                      </p:cNvPicPr>
                      <p:nvPr/>
                    </p:nvPicPr>
                    <p:blipFill>
                      <a:blip>
                        <a:extLst>
                          <a:ext uri="{28A0092B-C50C-407E-A947-70E740481C1C}">
                            <a14:useLocalDpi xmlns:a14="http://schemas.microsoft.com/office/drawing/2010/main" val="0"/>
                          </a:ext>
                        </a:extLst>
                      </a:blip>
                      <a:srcRect/>
                      <a:stretch>
                        <a:fillRect/>
                      </a:stretch>
                    </p:blipFill>
                    <p:spPr bwMode="auto">
                      <a:xfrm>
                        <a:off x="0" y="0"/>
                        <a:ext cx="146050"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85350" name="Title Placeholder 1"/>
          <p:cNvSpPr>
            <a:spLocks noGrp="1"/>
          </p:cNvSpPr>
          <p:nvPr>
            <p:ph type="title"/>
            <p:custDataLst>
              <p:tags r:id="rId16"/>
            </p:custDataLst>
          </p:nvPr>
        </p:nvSpPr>
        <p:spPr bwMode="auto">
          <a:xfrm>
            <a:off x="384175" y="300038"/>
            <a:ext cx="8377238" cy="595312"/>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AU" smtClean="0"/>
              <a:t>Click to edit Master title style</a:t>
            </a:r>
            <a:endParaRPr lang="en-AU" dirty="0" smtClean="0"/>
          </a:p>
        </p:txBody>
      </p:sp>
    </p:spTree>
    <p:extLst>
      <p:ext uri="{BB962C8B-B14F-4D97-AF65-F5344CB8AC3E}">
        <p14:creationId xmlns:p14="http://schemas.microsoft.com/office/powerpoint/2010/main" val="4266458736"/>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Lst>
  <p:txStyles>
    <p:titleStyle>
      <a:lvl1pPr algn="l" defTabSz="957263" rtl="0" eaLnBrk="1" fontAlgn="base" hangingPunct="1">
        <a:lnSpc>
          <a:spcPct val="106000"/>
        </a:lnSpc>
        <a:spcBef>
          <a:spcPct val="0"/>
        </a:spcBef>
        <a:spcAft>
          <a:spcPct val="0"/>
        </a:spcAft>
        <a:defRPr sz="2600" b="0" kern="1200">
          <a:solidFill>
            <a:schemeClr val="accent1"/>
          </a:solidFill>
          <a:latin typeface="Times New Roman" pitchFamily="18" charset="0"/>
          <a:ea typeface="+mj-ea"/>
          <a:cs typeface="Times New Roman" pitchFamily="18" charset="0"/>
        </a:defRPr>
      </a:lvl1pPr>
      <a:lvl2pPr algn="l" defTabSz="957263" rtl="0" eaLnBrk="1" fontAlgn="base" hangingPunct="1">
        <a:lnSpc>
          <a:spcPct val="106000"/>
        </a:lnSpc>
        <a:spcBef>
          <a:spcPct val="0"/>
        </a:spcBef>
        <a:spcAft>
          <a:spcPct val="0"/>
        </a:spcAft>
        <a:defRPr b="1">
          <a:solidFill>
            <a:schemeClr val="tx2"/>
          </a:solidFill>
          <a:latin typeface="Arial" charset="0"/>
        </a:defRPr>
      </a:lvl2pPr>
      <a:lvl3pPr algn="l" defTabSz="957263" rtl="0" eaLnBrk="1" fontAlgn="base" hangingPunct="1">
        <a:lnSpc>
          <a:spcPct val="106000"/>
        </a:lnSpc>
        <a:spcBef>
          <a:spcPct val="0"/>
        </a:spcBef>
        <a:spcAft>
          <a:spcPct val="0"/>
        </a:spcAft>
        <a:defRPr b="1">
          <a:solidFill>
            <a:schemeClr val="tx2"/>
          </a:solidFill>
          <a:latin typeface="Arial" charset="0"/>
        </a:defRPr>
      </a:lvl3pPr>
      <a:lvl4pPr algn="l" defTabSz="957263" rtl="0" eaLnBrk="1" fontAlgn="base" hangingPunct="1">
        <a:lnSpc>
          <a:spcPct val="106000"/>
        </a:lnSpc>
        <a:spcBef>
          <a:spcPct val="0"/>
        </a:spcBef>
        <a:spcAft>
          <a:spcPct val="0"/>
        </a:spcAft>
        <a:defRPr b="1">
          <a:solidFill>
            <a:schemeClr val="tx2"/>
          </a:solidFill>
          <a:latin typeface="Arial" charset="0"/>
        </a:defRPr>
      </a:lvl4pPr>
      <a:lvl5pPr algn="l" defTabSz="957263" rtl="0" eaLnBrk="1" fontAlgn="base" hangingPunct="1">
        <a:lnSpc>
          <a:spcPct val="106000"/>
        </a:lnSpc>
        <a:spcBef>
          <a:spcPct val="0"/>
        </a:spcBef>
        <a:spcAft>
          <a:spcPct val="0"/>
        </a:spcAft>
        <a:defRPr b="1">
          <a:solidFill>
            <a:schemeClr val="tx2"/>
          </a:solidFill>
          <a:latin typeface="Arial" charset="0"/>
        </a:defRPr>
      </a:lvl5pPr>
      <a:lvl6pPr marL="429756" algn="l" rtl="0" eaLnBrk="1" fontAlgn="base" hangingPunct="1">
        <a:spcBef>
          <a:spcPct val="0"/>
        </a:spcBef>
        <a:spcAft>
          <a:spcPct val="0"/>
        </a:spcAft>
        <a:defRPr sz="2300" b="1">
          <a:solidFill>
            <a:schemeClr val="accent1"/>
          </a:solidFill>
          <a:latin typeface="Arial" charset="0"/>
        </a:defRPr>
      </a:lvl6pPr>
      <a:lvl7pPr marL="859512" algn="l" rtl="0" eaLnBrk="1" fontAlgn="base" hangingPunct="1">
        <a:spcBef>
          <a:spcPct val="0"/>
        </a:spcBef>
        <a:spcAft>
          <a:spcPct val="0"/>
        </a:spcAft>
        <a:defRPr sz="2300" b="1">
          <a:solidFill>
            <a:schemeClr val="accent1"/>
          </a:solidFill>
          <a:latin typeface="Arial" charset="0"/>
        </a:defRPr>
      </a:lvl7pPr>
      <a:lvl8pPr marL="1289268" algn="l" rtl="0" eaLnBrk="1" fontAlgn="base" hangingPunct="1">
        <a:spcBef>
          <a:spcPct val="0"/>
        </a:spcBef>
        <a:spcAft>
          <a:spcPct val="0"/>
        </a:spcAft>
        <a:defRPr sz="2300" b="1">
          <a:solidFill>
            <a:schemeClr val="accent1"/>
          </a:solidFill>
          <a:latin typeface="Arial" charset="0"/>
        </a:defRPr>
      </a:lvl8pPr>
      <a:lvl9pPr marL="1719024" algn="l" rtl="0" eaLnBrk="1" fontAlgn="base" hangingPunct="1">
        <a:spcBef>
          <a:spcPct val="0"/>
        </a:spcBef>
        <a:spcAft>
          <a:spcPct val="0"/>
        </a:spcAft>
        <a:defRPr sz="2300" b="1">
          <a:solidFill>
            <a:schemeClr val="accent1"/>
          </a:solidFill>
          <a:latin typeface="Arial" charset="0"/>
        </a:defRPr>
      </a:lvl9pPr>
    </p:titleStyle>
    <p:bodyStyle>
      <a:lvl1pPr marL="358775" indent="-358775" algn="l" defTabSz="957263" rtl="0" eaLnBrk="1" fontAlgn="base" hangingPunct="1">
        <a:lnSpc>
          <a:spcPct val="106000"/>
        </a:lnSpc>
        <a:spcBef>
          <a:spcPts val="1350"/>
        </a:spcBef>
        <a:spcAft>
          <a:spcPct val="0"/>
        </a:spcAft>
        <a:buFont typeface="Arial" charset="0"/>
        <a:defRPr lang="en-US" sz="1400" kern="1200" dirty="0">
          <a:solidFill>
            <a:schemeClr val="tx2"/>
          </a:solidFill>
          <a:latin typeface="+mn-lt"/>
          <a:ea typeface="+mn-ea"/>
          <a:cs typeface="+mn-cs"/>
        </a:defRPr>
      </a:lvl1pPr>
      <a:lvl2pPr marL="190500" indent="-190500" algn="l" defTabSz="957263" rtl="0" eaLnBrk="1" fontAlgn="base" hangingPunct="1">
        <a:lnSpc>
          <a:spcPct val="106000"/>
        </a:lnSpc>
        <a:spcBef>
          <a:spcPts val="1350"/>
        </a:spcBef>
        <a:spcAft>
          <a:spcPct val="0"/>
        </a:spcAft>
        <a:buFont typeface="Arial" charset="0"/>
        <a:buChar char="•"/>
        <a:defRPr lang="en-US" sz="1400" kern="1200" dirty="0">
          <a:solidFill>
            <a:schemeClr val="tx2"/>
          </a:solidFill>
          <a:latin typeface="+mn-lt"/>
          <a:ea typeface="+mj-ea"/>
          <a:cs typeface="+mj-cs"/>
        </a:defRPr>
      </a:lvl2pPr>
      <a:lvl3pPr marL="373063" indent="-182563" algn="l" defTabSz="957263" rtl="0" eaLnBrk="1" fontAlgn="base" hangingPunct="1">
        <a:lnSpc>
          <a:spcPct val="106000"/>
        </a:lnSpc>
        <a:spcBef>
          <a:spcPts val="575"/>
        </a:spcBef>
        <a:spcAft>
          <a:spcPct val="0"/>
        </a:spcAft>
        <a:buFont typeface="Arial" charset="0"/>
        <a:buChar char="‒"/>
        <a:defRPr lang="en-US" sz="1200" kern="1200" dirty="0">
          <a:solidFill>
            <a:schemeClr val="tx2"/>
          </a:solidFill>
          <a:latin typeface="+mn-lt"/>
          <a:ea typeface="+mj-ea"/>
          <a:cs typeface="+mj-cs"/>
        </a:defRPr>
      </a:lvl3pPr>
      <a:lvl4pPr marL="565150" indent="-190500" algn="l" defTabSz="957263" rtl="0" eaLnBrk="1" fontAlgn="base" hangingPunct="1">
        <a:lnSpc>
          <a:spcPct val="106000"/>
        </a:lnSpc>
        <a:spcBef>
          <a:spcPts val="575"/>
        </a:spcBef>
        <a:spcAft>
          <a:spcPct val="0"/>
        </a:spcAft>
        <a:buFont typeface="Arial" charset="0"/>
        <a:buChar char="•"/>
        <a:defRPr lang="en-US" sz="1200" kern="1200" dirty="0">
          <a:solidFill>
            <a:schemeClr val="tx2"/>
          </a:solidFill>
          <a:latin typeface="+mn-lt"/>
          <a:ea typeface="+mj-ea"/>
          <a:cs typeface="+mj-cs"/>
        </a:defRPr>
      </a:lvl4pPr>
      <a:lvl5pPr marL="744538" indent="-179388" algn="l" defTabSz="957263" rtl="0" eaLnBrk="1" fontAlgn="base" hangingPunct="1">
        <a:lnSpc>
          <a:spcPct val="106000"/>
        </a:lnSpc>
        <a:spcBef>
          <a:spcPts val="575"/>
        </a:spcBef>
        <a:spcAft>
          <a:spcPct val="0"/>
        </a:spcAft>
        <a:buFont typeface="Arial" charset="0"/>
        <a:buChar char="‒"/>
        <a:defRPr lang="en-GB" sz="1200" kern="1200" dirty="0">
          <a:solidFill>
            <a:schemeClr val="tx2"/>
          </a:solidFill>
          <a:latin typeface="+mn-lt"/>
          <a:ea typeface="+mj-ea"/>
          <a:cs typeface="+mj-cs"/>
        </a:defRPr>
      </a:lvl5pPr>
      <a:lvl6pPr marL="841606" indent="-171605" algn="l" defTabSz="859512" rtl="0" eaLnBrk="1" latinLnBrk="0" hangingPunct="1">
        <a:spcBef>
          <a:spcPts val="0"/>
        </a:spcBef>
        <a:spcAft>
          <a:spcPts val="282"/>
        </a:spcAft>
        <a:buFont typeface="Arial" pitchFamily="34" charset="0"/>
        <a:buChar char="•"/>
        <a:defRPr sz="1500" kern="1200" baseline="0">
          <a:solidFill>
            <a:schemeClr val="accent1"/>
          </a:solidFill>
          <a:latin typeface="+mn-lt"/>
          <a:ea typeface="+mn-ea"/>
          <a:cs typeface="+mn-cs"/>
        </a:defRPr>
      </a:lvl6pPr>
      <a:lvl7pPr marL="1014702" indent="-173096" algn="l" defTabSz="859512" rtl="0" eaLnBrk="1" latinLnBrk="0" hangingPunct="1">
        <a:spcBef>
          <a:spcPts val="0"/>
        </a:spcBef>
        <a:spcAft>
          <a:spcPts val="282"/>
        </a:spcAft>
        <a:buFont typeface="Arial" pitchFamily="34" charset="0"/>
        <a:buChar char="‒"/>
        <a:defRPr sz="1300" kern="1200">
          <a:solidFill>
            <a:schemeClr val="accent1"/>
          </a:solidFill>
          <a:latin typeface="+mn-lt"/>
          <a:ea typeface="+mn-ea"/>
          <a:cs typeface="+mn-cs"/>
        </a:defRPr>
      </a:lvl7pPr>
      <a:lvl8pPr marL="1177353" indent="-162651" algn="l" defTabSz="859512" rtl="0" eaLnBrk="1" latinLnBrk="0" hangingPunct="1">
        <a:spcBef>
          <a:spcPts val="0"/>
        </a:spcBef>
        <a:spcAft>
          <a:spcPts val="282"/>
        </a:spcAft>
        <a:buFont typeface="Arial" pitchFamily="34" charset="0"/>
        <a:buChar char="•"/>
        <a:defRPr sz="1300" kern="1200">
          <a:solidFill>
            <a:schemeClr val="accent1"/>
          </a:solidFill>
          <a:latin typeface="+mn-lt"/>
          <a:ea typeface="+mn-ea"/>
          <a:cs typeface="+mn-cs"/>
        </a:defRPr>
      </a:lvl8pPr>
      <a:lvl9pPr marL="1348956" indent="-171605" algn="l" defTabSz="859512" rtl="0" eaLnBrk="1" latinLnBrk="0" hangingPunct="1">
        <a:spcBef>
          <a:spcPts val="0"/>
        </a:spcBef>
        <a:spcAft>
          <a:spcPts val="282"/>
        </a:spcAft>
        <a:buFont typeface="Arial" pitchFamily="34" charset="0"/>
        <a:buChar char="‒"/>
        <a:defRPr sz="1300" kern="1200">
          <a:solidFill>
            <a:schemeClr val="accent1"/>
          </a:solidFill>
          <a:latin typeface="+mn-lt"/>
          <a:ea typeface="+mn-ea"/>
          <a:cs typeface="+mn-cs"/>
        </a:defRPr>
      </a:lvl9pPr>
    </p:bodyStyle>
    <p:otherStyle>
      <a:defPPr>
        <a:defRPr lang="en-US"/>
      </a:defPPr>
      <a:lvl1pPr marL="0" algn="l" defTabSz="859512" rtl="0" eaLnBrk="1" latinLnBrk="0" hangingPunct="1">
        <a:defRPr sz="1700" kern="1200">
          <a:solidFill>
            <a:schemeClr val="tx1"/>
          </a:solidFill>
          <a:latin typeface="+mn-lt"/>
          <a:ea typeface="+mn-ea"/>
          <a:cs typeface="+mn-cs"/>
        </a:defRPr>
      </a:lvl1pPr>
      <a:lvl2pPr marL="429756" algn="l" defTabSz="859512" rtl="0" eaLnBrk="1" latinLnBrk="0" hangingPunct="1">
        <a:defRPr sz="1700" kern="1200">
          <a:solidFill>
            <a:schemeClr val="tx1"/>
          </a:solidFill>
          <a:latin typeface="+mn-lt"/>
          <a:ea typeface="+mn-ea"/>
          <a:cs typeface="+mn-cs"/>
        </a:defRPr>
      </a:lvl2pPr>
      <a:lvl3pPr marL="859512" algn="l" defTabSz="859512" rtl="0" eaLnBrk="1" latinLnBrk="0" hangingPunct="1">
        <a:defRPr sz="1700" kern="1200">
          <a:solidFill>
            <a:schemeClr val="tx1"/>
          </a:solidFill>
          <a:latin typeface="+mn-lt"/>
          <a:ea typeface="+mn-ea"/>
          <a:cs typeface="+mn-cs"/>
        </a:defRPr>
      </a:lvl3pPr>
      <a:lvl4pPr marL="1289268" algn="l" defTabSz="859512" rtl="0" eaLnBrk="1" latinLnBrk="0" hangingPunct="1">
        <a:defRPr sz="1700" kern="1200">
          <a:solidFill>
            <a:schemeClr val="tx1"/>
          </a:solidFill>
          <a:latin typeface="+mn-lt"/>
          <a:ea typeface="+mn-ea"/>
          <a:cs typeface="+mn-cs"/>
        </a:defRPr>
      </a:lvl4pPr>
      <a:lvl5pPr marL="1719024" algn="l" defTabSz="859512" rtl="0" eaLnBrk="1" latinLnBrk="0" hangingPunct="1">
        <a:defRPr sz="1700" kern="1200">
          <a:solidFill>
            <a:schemeClr val="tx1"/>
          </a:solidFill>
          <a:latin typeface="+mn-lt"/>
          <a:ea typeface="+mn-ea"/>
          <a:cs typeface="+mn-cs"/>
        </a:defRPr>
      </a:lvl5pPr>
      <a:lvl6pPr marL="2148780" algn="l" defTabSz="859512" rtl="0" eaLnBrk="1" latinLnBrk="0" hangingPunct="1">
        <a:defRPr sz="1700" kern="1200">
          <a:solidFill>
            <a:schemeClr val="tx1"/>
          </a:solidFill>
          <a:latin typeface="+mn-lt"/>
          <a:ea typeface="+mn-ea"/>
          <a:cs typeface="+mn-cs"/>
        </a:defRPr>
      </a:lvl6pPr>
      <a:lvl7pPr marL="2578536" algn="l" defTabSz="859512" rtl="0" eaLnBrk="1" latinLnBrk="0" hangingPunct="1">
        <a:defRPr sz="1700" kern="1200">
          <a:solidFill>
            <a:schemeClr val="tx1"/>
          </a:solidFill>
          <a:latin typeface="+mn-lt"/>
          <a:ea typeface="+mn-ea"/>
          <a:cs typeface="+mn-cs"/>
        </a:defRPr>
      </a:lvl7pPr>
      <a:lvl8pPr marL="3008291" algn="l" defTabSz="859512" rtl="0" eaLnBrk="1" latinLnBrk="0" hangingPunct="1">
        <a:defRPr sz="1700" kern="1200">
          <a:solidFill>
            <a:schemeClr val="tx1"/>
          </a:solidFill>
          <a:latin typeface="+mn-lt"/>
          <a:ea typeface="+mn-ea"/>
          <a:cs typeface="+mn-cs"/>
        </a:defRPr>
      </a:lvl8pPr>
      <a:lvl9pPr marL="3438048" algn="l" defTabSz="859512" rtl="0" eaLnBrk="1" latinLnBrk="0" hangingPunct="1">
        <a:defRPr sz="17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185345" name="Rectangle 1" hidden="1"/>
          <p:cNvGraphicFramePr>
            <a:graphicFrameLocks/>
          </p:cNvGraphicFramePr>
          <p:nvPr>
            <p:custDataLst>
              <p:tags r:id="rId14"/>
            </p:custDataLst>
          </p:nvPr>
        </p:nvGraphicFramePr>
        <p:xfrm>
          <a:off x="0" y="0"/>
          <a:ext cx="146050" cy="158750"/>
        </p:xfrm>
        <a:graphic>
          <a:graphicData uri="http://schemas.openxmlformats.org/presentationml/2006/ole">
            <mc:AlternateContent xmlns:mc="http://schemas.openxmlformats.org/markup-compatibility/2006">
              <mc:Choice xmlns:v="urn:schemas-microsoft-com:vml" Requires="v">
                <p:oleObj spid="_x0000_s1026" name="think-cell Slide" r:id="rId16" imgW="0" imgH="0" progId="">
                  <p:embed/>
                </p:oleObj>
              </mc:Choice>
              <mc:Fallback>
                <p:oleObj name="think-cell Slide" r:id="rId16" imgW="0" imgH="0" progId="">
                  <p:embed/>
                  <p:pic>
                    <p:nvPicPr>
                      <p:cNvPr id="0" name=""/>
                      <p:cNvPicPr>
                        <a:picLocks noChangeArrowheads="1"/>
                      </p:cNvPicPr>
                      <p:nvPr/>
                    </p:nvPicPr>
                    <p:blipFill>
                      <a:blip>
                        <a:extLst>
                          <a:ext uri="{28A0092B-C50C-407E-A947-70E740481C1C}">
                            <a14:useLocalDpi xmlns:a14="http://schemas.microsoft.com/office/drawing/2010/main" val="0"/>
                          </a:ext>
                        </a:extLst>
                      </a:blip>
                      <a:srcRect/>
                      <a:stretch>
                        <a:fillRect/>
                      </a:stretch>
                    </p:blipFill>
                    <p:spPr bwMode="auto">
                      <a:xfrm>
                        <a:off x="0" y="0"/>
                        <a:ext cx="146050"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85350" name="Title Placeholder 1"/>
          <p:cNvSpPr>
            <a:spLocks noGrp="1"/>
          </p:cNvSpPr>
          <p:nvPr>
            <p:ph type="title"/>
            <p:custDataLst>
              <p:tags r:id="rId15"/>
            </p:custDataLst>
          </p:nvPr>
        </p:nvSpPr>
        <p:spPr bwMode="auto">
          <a:xfrm>
            <a:off x="384175" y="300038"/>
            <a:ext cx="8377238" cy="595312"/>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AU" smtClean="0"/>
              <a:t>Click to edit Master title style</a:t>
            </a:r>
            <a:endParaRPr lang="en-AU" dirty="0" smtClean="0"/>
          </a:p>
        </p:txBody>
      </p:sp>
    </p:spTree>
    <p:extLst>
      <p:ext uri="{BB962C8B-B14F-4D97-AF65-F5344CB8AC3E}">
        <p14:creationId xmlns:p14="http://schemas.microsoft.com/office/powerpoint/2010/main" val="913209008"/>
      </p:ext>
    </p:extLst>
  </p:cSld>
  <p:clrMap bg1="lt1" tx1="dk1" bg2="lt2" tx2="dk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Lst>
  <p:txStyles>
    <p:titleStyle>
      <a:lvl1pPr algn="l" defTabSz="957263" rtl="0" eaLnBrk="1" fontAlgn="base" hangingPunct="1">
        <a:lnSpc>
          <a:spcPct val="106000"/>
        </a:lnSpc>
        <a:spcBef>
          <a:spcPct val="0"/>
        </a:spcBef>
        <a:spcAft>
          <a:spcPct val="0"/>
        </a:spcAft>
        <a:defRPr sz="2600" b="0" kern="1200">
          <a:solidFill>
            <a:schemeClr val="accent1"/>
          </a:solidFill>
          <a:latin typeface="Times New Roman" pitchFamily="18" charset="0"/>
          <a:ea typeface="+mj-ea"/>
          <a:cs typeface="Times New Roman" pitchFamily="18" charset="0"/>
        </a:defRPr>
      </a:lvl1pPr>
      <a:lvl2pPr algn="l" defTabSz="957263" rtl="0" eaLnBrk="1" fontAlgn="base" hangingPunct="1">
        <a:lnSpc>
          <a:spcPct val="106000"/>
        </a:lnSpc>
        <a:spcBef>
          <a:spcPct val="0"/>
        </a:spcBef>
        <a:spcAft>
          <a:spcPct val="0"/>
        </a:spcAft>
        <a:defRPr b="1">
          <a:solidFill>
            <a:schemeClr val="tx2"/>
          </a:solidFill>
          <a:latin typeface="Arial" charset="0"/>
        </a:defRPr>
      </a:lvl2pPr>
      <a:lvl3pPr algn="l" defTabSz="957263" rtl="0" eaLnBrk="1" fontAlgn="base" hangingPunct="1">
        <a:lnSpc>
          <a:spcPct val="106000"/>
        </a:lnSpc>
        <a:spcBef>
          <a:spcPct val="0"/>
        </a:spcBef>
        <a:spcAft>
          <a:spcPct val="0"/>
        </a:spcAft>
        <a:defRPr b="1">
          <a:solidFill>
            <a:schemeClr val="tx2"/>
          </a:solidFill>
          <a:latin typeface="Arial" charset="0"/>
        </a:defRPr>
      </a:lvl3pPr>
      <a:lvl4pPr algn="l" defTabSz="957263" rtl="0" eaLnBrk="1" fontAlgn="base" hangingPunct="1">
        <a:lnSpc>
          <a:spcPct val="106000"/>
        </a:lnSpc>
        <a:spcBef>
          <a:spcPct val="0"/>
        </a:spcBef>
        <a:spcAft>
          <a:spcPct val="0"/>
        </a:spcAft>
        <a:defRPr b="1">
          <a:solidFill>
            <a:schemeClr val="tx2"/>
          </a:solidFill>
          <a:latin typeface="Arial" charset="0"/>
        </a:defRPr>
      </a:lvl4pPr>
      <a:lvl5pPr algn="l" defTabSz="957263" rtl="0" eaLnBrk="1" fontAlgn="base" hangingPunct="1">
        <a:lnSpc>
          <a:spcPct val="106000"/>
        </a:lnSpc>
        <a:spcBef>
          <a:spcPct val="0"/>
        </a:spcBef>
        <a:spcAft>
          <a:spcPct val="0"/>
        </a:spcAft>
        <a:defRPr b="1">
          <a:solidFill>
            <a:schemeClr val="tx2"/>
          </a:solidFill>
          <a:latin typeface="Arial" charset="0"/>
        </a:defRPr>
      </a:lvl5pPr>
      <a:lvl6pPr marL="429756" algn="l" rtl="0" eaLnBrk="1" fontAlgn="base" hangingPunct="1">
        <a:spcBef>
          <a:spcPct val="0"/>
        </a:spcBef>
        <a:spcAft>
          <a:spcPct val="0"/>
        </a:spcAft>
        <a:defRPr sz="2300" b="1">
          <a:solidFill>
            <a:schemeClr val="accent1"/>
          </a:solidFill>
          <a:latin typeface="Arial" charset="0"/>
        </a:defRPr>
      </a:lvl6pPr>
      <a:lvl7pPr marL="859512" algn="l" rtl="0" eaLnBrk="1" fontAlgn="base" hangingPunct="1">
        <a:spcBef>
          <a:spcPct val="0"/>
        </a:spcBef>
        <a:spcAft>
          <a:spcPct val="0"/>
        </a:spcAft>
        <a:defRPr sz="2300" b="1">
          <a:solidFill>
            <a:schemeClr val="accent1"/>
          </a:solidFill>
          <a:latin typeface="Arial" charset="0"/>
        </a:defRPr>
      </a:lvl7pPr>
      <a:lvl8pPr marL="1289268" algn="l" rtl="0" eaLnBrk="1" fontAlgn="base" hangingPunct="1">
        <a:spcBef>
          <a:spcPct val="0"/>
        </a:spcBef>
        <a:spcAft>
          <a:spcPct val="0"/>
        </a:spcAft>
        <a:defRPr sz="2300" b="1">
          <a:solidFill>
            <a:schemeClr val="accent1"/>
          </a:solidFill>
          <a:latin typeface="Arial" charset="0"/>
        </a:defRPr>
      </a:lvl8pPr>
      <a:lvl9pPr marL="1719024" algn="l" rtl="0" eaLnBrk="1" fontAlgn="base" hangingPunct="1">
        <a:spcBef>
          <a:spcPct val="0"/>
        </a:spcBef>
        <a:spcAft>
          <a:spcPct val="0"/>
        </a:spcAft>
        <a:defRPr sz="2300" b="1">
          <a:solidFill>
            <a:schemeClr val="accent1"/>
          </a:solidFill>
          <a:latin typeface="Arial" charset="0"/>
        </a:defRPr>
      </a:lvl9pPr>
    </p:titleStyle>
    <p:bodyStyle>
      <a:lvl1pPr marL="358775" indent="-358775" algn="l" defTabSz="957263" rtl="0" eaLnBrk="1" fontAlgn="base" hangingPunct="1">
        <a:lnSpc>
          <a:spcPct val="106000"/>
        </a:lnSpc>
        <a:spcBef>
          <a:spcPts val="1350"/>
        </a:spcBef>
        <a:spcAft>
          <a:spcPct val="0"/>
        </a:spcAft>
        <a:buFont typeface="Arial" charset="0"/>
        <a:defRPr lang="en-US" sz="1400" kern="1200" dirty="0">
          <a:solidFill>
            <a:schemeClr val="tx2"/>
          </a:solidFill>
          <a:latin typeface="+mn-lt"/>
          <a:ea typeface="+mn-ea"/>
          <a:cs typeface="+mn-cs"/>
        </a:defRPr>
      </a:lvl1pPr>
      <a:lvl2pPr marL="190500" indent="-190500" algn="l" defTabSz="957263" rtl="0" eaLnBrk="1" fontAlgn="base" hangingPunct="1">
        <a:lnSpc>
          <a:spcPct val="106000"/>
        </a:lnSpc>
        <a:spcBef>
          <a:spcPts val="1350"/>
        </a:spcBef>
        <a:spcAft>
          <a:spcPct val="0"/>
        </a:spcAft>
        <a:buFont typeface="Arial" charset="0"/>
        <a:buChar char="•"/>
        <a:defRPr lang="en-US" sz="1400" kern="1200" dirty="0">
          <a:solidFill>
            <a:schemeClr val="tx2"/>
          </a:solidFill>
          <a:latin typeface="+mn-lt"/>
          <a:ea typeface="+mj-ea"/>
          <a:cs typeface="+mj-cs"/>
        </a:defRPr>
      </a:lvl2pPr>
      <a:lvl3pPr marL="373063" indent="-182563" algn="l" defTabSz="957263" rtl="0" eaLnBrk="1" fontAlgn="base" hangingPunct="1">
        <a:lnSpc>
          <a:spcPct val="106000"/>
        </a:lnSpc>
        <a:spcBef>
          <a:spcPts val="575"/>
        </a:spcBef>
        <a:spcAft>
          <a:spcPct val="0"/>
        </a:spcAft>
        <a:buFont typeface="Arial" charset="0"/>
        <a:buChar char="‒"/>
        <a:defRPr lang="en-US" sz="1200" kern="1200" dirty="0">
          <a:solidFill>
            <a:schemeClr val="tx2"/>
          </a:solidFill>
          <a:latin typeface="+mn-lt"/>
          <a:ea typeface="+mj-ea"/>
          <a:cs typeface="+mj-cs"/>
        </a:defRPr>
      </a:lvl3pPr>
      <a:lvl4pPr marL="565150" indent="-190500" algn="l" defTabSz="957263" rtl="0" eaLnBrk="1" fontAlgn="base" hangingPunct="1">
        <a:lnSpc>
          <a:spcPct val="106000"/>
        </a:lnSpc>
        <a:spcBef>
          <a:spcPts val="575"/>
        </a:spcBef>
        <a:spcAft>
          <a:spcPct val="0"/>
        </a:spcAft>
        <a:buFont typeface="Arial" charset="0"/>
        <a:buChar char="•"/>
        <a:defRPr lang="en-US" sz="1200" kern="1200" dirty="0">
          <a:solidFill>
            <a:schemeClr val="tx2"/>
          </a:solidFill>
          <a:latin typeface="+mn-lt"/>
          <a:ea typeface="+mj-ea"/>
          <a:cs typeface="+mj-cs"/>
        </a:defRPr>
      </a:lvl4pPr>
      <a:lvl5pPr marL="744538" indent="-179388" algn="l" defTabSz="957263" rtl="0" eaLnBrk="1" fontAlgn="base" hangingPunct="1">
        <a:lnSpc>
          <a:spcPct val="106000"/>
        </a:lnSpc>
        <a:spcBef>
          <a:spcPts val="575"/>
        </a:spcBef>
        <a:spcAft>
          <a:spcPct val="0"/>
        </a:spcAft>
        <a:buFont typeface="Arial" charset="0"/>
        <a:buChar char="‒"/>
        <a:defRPr lang="en-GB" sz="1200" kern="1200" dirty="0">
          <a:solidFill>
            <a:schemeClr val="tx2"/>
          </a:solidFill>
          <a:latin typeface="+mn-lt"/>
          <a:ea typeface="+mj-ea"/>
          <a:cs typeface="+mj-cs"/>
        </a:defRPr>
      </a:lvl5pPr>
      <a:lvl6pPr marL="841606" indent="-171605" algn="l" defTabSz="859512" rtl="0" eaLnBrk="1" latinLnBrk="0" hangingPunct="1">
        <a:spcBef>
          <a:spcPts val="0"/>
        </a:spcBef>
        <a:spcAft>
          <a:spcPts val="282"/>
        </a:spcAft>
        <a:buFont typeface="Arial" pitchFamily="34" charset="0"/>
        <a:buChar char="•"/>
        <a:defRPr sz="1500" kern="1200" baseline="0">
          <a:solidFill>
            <a:schemeClr val="accent1"/>
          </a:solidFill>
          <a:latin typeface="+mn-lt"/>
          <a:ea typeface="+mn-ea"/>
          <a:cs typeface="+mn-cs"/>
        </a:defRPr>
      </a:lvl6pPr>
      <a:lvl7pPr marL="1014702" indent="-173096" algn="l" defTabSz="859512" rtl="0" eaLnBrk="1" latinLnBrk="0" hangingPunct="1">
        <a:spcBef>
          <a:spcPts val="0"/>
        </a:spcBef>
        <a:spcAft>
          <a:spcPts val="282"/>
        </a:spcAft>
        <a:buFont typeface="Arial" pitchFamily="34" charset="0"/>
        <a:buChar char="‒"/>
        <a:defRPr sz="1300" kern="1200">
          <a:solidFill>
            <a:schemeClr val="accent1"/>
          </a:solidFill>
          <a:latin typeface="+mn-lt"/>
          <a:ea typeface="+mn-ea"/>
          <a:cs typeface="+mn-cs"/>
        </a:defRPr>
      </a:lvl7pPr>
      <a:lvl8pPr marL="1177353" indent="-162651" algn="l" defTabSz="859512" rtl="0" eaLnBrk="1" latinLnBrk="0" hangingPunct="1">
        <a:spcBef>
          <a:spcPts val="0"/>
        </a:spcBef>
        <a:spcAft>
          <a:spcPts val="282"/>
        </a:spcAft>
        <a:buFont typeface="Arial" pitchFamily="34" charset="0"/>
        <a:buChar char="•"/>
        <a:defRPr sz="1300" kern="1200">
          <a:solidFill>
            <a:schemeClr val="accent1"/>
          </a:solidFill>
          <a:latin typeface="+mn-lt"/>
          <a:ea typeface="+mn-ea"/>
          <a:cs typeface="+mn-cs"/>
        </a:defRPr>
      </a:lvl8pPr>
      <a:lvl9pPr marL="1348956" indent="-171605" algn="l" defTabSz="859512" rtl="0" eaLnBrk="1" latinLnBrk="0" hangingPunct="1">
        <a:spcBef>
          <a:spcPts val="0"/>
        </a:spcBef>
        <a:spcAft>
          <a:spcPts val="282"/>
        </a:spcAft>
        <a:buFont typeface="Arial" pitchFamily="34" charset="0"/>
        <a:buChar char="‒"/>
        <a:defRPr sz="1300" kern="1200">
          <a:solidFill>
            <a:schemeClr val="accent1"/>
          </a:solidFill>
          <a:latin typeface="+mn-lt"/>
          <a:ea typeface="+mn-ea"/>
          <a:cs typeface="+mn-cs"/>
        </a:defRPr>
      </a:lvl9pPr>
    </p:bodyStyle>
    <p:otherStyle>
      <a:defPPr>
        <a:defRPr lang="en-US"/>
      </a:defPPr>
      <a:lvl1pPr marL="0" algn="l" defTabSz="859512" rtl="0" eaLnBrk="1" latinLnBrk="0" hangingPunct="1">
        <a:defRPr sz="1700" kern="1200">
          <a:solidFill>
            <a:schemeClr val="tx1"/>
          </a:solidFill>
          <a:latin typeface="+mn-lt"/>
          <a:ea typeface="+mn-ea"/>
          <a:cs typeface="+mn-cs"/>
        </a:defRPr>
      </a:lvl1pPr>
      <a:lvl2pPr marL="429756" algn="l" defTabSz="859512" rtl="0" eaLnBrk="1" latinLnBrk="0" hangingPunct="1">
        <a:defRPr sz="1700" kern="1200">
          <a:solidFill>
            <a:schemeClr val="tx1"/>
          </a:solidFill>
          <a:latin typeface="+mn-lt"/>
          <a:ea typeface="+mn-ea"/>
          <a:cs typeface="+mn-cs"/>
        </a:defRPr>
      </a:lvl2pPr>
      <a:lvl3pPr marL="859512" algn="l" defTabSz="859512" rtl="0" eaLnBrk="1" latinLnBrk="0" hangingPunct="1">
        <a:defRPr sz="1700" kern="1200">
          <a:solidFill>
            <a:schemeClr val="tx1"/>
          </a:solidFill>
          <a:latin typeface="+mn-lt"/>
          <a:ea typeface="+mn-ea"/>
          <a:cs typeface="+mn-cs"/>
        </a:defRPr>
      </a:lvl3pPr>
      <a:lvl4pPr marL="1289268" algn="l" defTabSz="859512" rtl="0" eaLnBrk="1" latinLnBrk="0" hangingPunct="1">
        <a:defRPr sz="1700" kern="1200">
          <a:solidFill>
            <a:schemeClr val="tx1"/>
          </a:solidFill>
          <a:latin typeface="+mn-lt"/>
          <a:ea typeface="+mn-ea"/>
          <a:cs typeface="+mn-cs"/>
        </a:defRPr>
      </a:lvl4pPr>
      <a:lvl5pPr marL="1719024" algn="l" defTabSz="859512" rtl="0" eaLnBrk="1" latinLnBrk="0" hangingPunct="1">
        <a:defRPr sz="1700" kern="1200">
          <a:solidFill>
            <a:schemeClr val="tx1"/>
          </a:solidFill>
          <a:latin typeface="+mn-lt"/>
          <a:ea typeface="+mn-ea"/>
          <a:cs typeface="+mn-cs"/>
        </a:defRPr>
      </a:lvl5pPr>
      <a:lvl6pPr marL="2148780" algn="l" defTabSz="859512" rtl="0" eaLnBrk="1" latinLnBrk="0" hangingPunct="1">
        <a:defRPr sz="1700" kern="1200">
          <a:solidFill>
            <a:schemeClr val="tx1"/>
          </a:solidFill>
          <a:latin typeface="+mn-lt"/>
          <a:ea typeface="+mn-ea"/>
          <a:cs typeface="+mn-cs"/>
        </a:defRPr>
      </a:lvl6pPr>
      <a:lvl7pPr marL="2578536" algn="l" defTabSz="859512" rtl="0" eaLnBrk="1" latinLnBrk="0" hangingPunct="1">
        <a:defRPr sz="1700" kern="1200">
          <a:solidFill>
            <a:schemeClr val="tx1"/>
          </a:solidFill>
          <a:latin typeface="+mn-lt"/>
          <a:ea typeface="+mn-ea"/>
          <a:cs typeface="+mn-cs"/>
        </a:defRPr>
      </a:lvl7pPr>
      <a:lvl8pPr marL="3008291" algn="l" defTabSz="859512" rtl="0" eaLnBrk="1" latinLnBrk="0" hangingPunct="1">
        <a:defRPr sz="1700" kern="1200">
          <a:solidFill>
            <a:schemeClr val="tx1"/>
          </a:solidFill>
          <a:latin typeface="+mn-lt"/>
          <a:ea typeface="+mn-ea"/>
          <a:cs typeface="+mn-cs"/>
        </a:defRPr>
      </a:lvl8pPr>
      <a:lvl9pPr marL="3438048" algn="l" defTabSz="859512" rtl="0" eaLnBrk="1" latinLnBrk="0" hangingPunct="1">
        <a:defRPr sz="1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5" Type="http://schemas.microsoft.com/office/2007/relationships/hdphoto" Target="../media/hdphoto1.wdp"/><Relationship Id="rId6" Type="http://schemas.openxmlformats.org/officeDocument/2006/relationships/image" Target="../media/image10.png"/><Relationship Id="rId7" Type="http://schemas.microsoft.com/office/2007/relationships/hdphoto" Target="../media/hdphoto2.wdp"/><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2.png"/><Relationship Id="rId1" Type="http://schemas.openxmlformats.org/officeDocument/2006/relationships/slideLayout" Target="../slideLayouts/slideLayout35.xml"/><Relationship Id="rId2" Type="http://schemas.openxmlformats.org/officeDocument/2006/relationships/notesSlide" Target="../notesSlides/notesSlide17.xml"/></Relationships>
</file>

<file path=ppt/slides/_rels/slide26.xml.rels><?xml version="1.0" encoding="UTF-8" standalone="yes"?>
<Relationships xmlns="http://schemas.openxmlformats.org/package/2006/relationships"><Relationship Id="rId9" Type="http://schemas.openxmlformats.org/officeDocument/2006/relationships/image" Target="../media/image15.jpeg"/><Relationship Id="rId20" Type="http://schemas.openxmlformats.org/officeDocument/2006/relationships/image" Target="../media/image26.png"/><Relationship Id="rId21" Type="http://schemas.openxmlformats.org/officeDocument/2006/relationships/image" Target="../media/image27.png"/><Relationship Id="rId22" Type="http://schemas.openxmlformats.org/officeDocument/2006/relationships/image" Target="../media/image28.png"/><Relationship Id="rId23" Type="http://schemas.openxmlformats.org/officeDocument/2006/relationships/image" Target="../media/image29.png"/><Relationship Id="rId24" Type="http://schemas.openxmlformats.org/officeDocument/2006/relationships/image" Target="../media/image30.png"/><Relationship Id="rId25" Type="http://schemas.openxmlformats.org/officeDocument/2006/relationships/image" Target="../media/image31.png"/><Relationship Id="rId26" Type="http://schemas.openxmlformats.org/officeDocument/2006/relationships/image" Target="../media/image32.png"/><Relationship Id="rId27" Type="http://schemas.openxmlformats.org/officeDocument/2006/relationships/image" Target="../media/image33.png"/><Relationship Id="rId28" Type="http://schemas.openxmlformats.org/officeDocument/2006/relationships/image" Target="../media/image34.jpeg"/><Relationship Id="rId29" Type="http://schemas.openxmlformats.org/officeDocument/2006/relationships/image" Target="../media/image35.jpeg"/><Relationship Id="rId30" Type="http://schemas.openxmlformats.org/officeDocument/2006/relationships/image" Target="../media/image36.png"/><Relationship Id="rId31" Type="http://schemas.openxmlformats.org/officeDocument/2006/relationships/image" Target="../media/image37.jpeg"/><Relationship Id="rId32" Type="http://schemas.openxmlformats.org/officeDocument/2006/relationships/image" Target="../media/image38.png"/><Relationship Id="rId10" Type="http://schemas.openxmlformats.org/officeDocument/2006/relationships/image" Target="../media/image16.emf"/><Relationship Id="rId11" Type="http://schemas.openxmlformats.org/officeDocument/2006/relationships/image" Target="../media/image17.jpeg"/><Relationship Id="rId12" Type="http://schemas.openxmlformats.org/officeDocument/2006/relationships/image" Target="../media/image18.png"/><Relationship Id="rId13" Type="http://schemas.openxmlformats.org/officeDocument/2006/relationships/image" Target="../media/image19.png"/><Relationship Id="rId14" Type="http://schemas.openxmlformats.org/officeDocument/2006/relationships/image" Target="../media/image20.png"/><Relationship Id="rId15" Type="http://schemas.openxmlformats.org/officeDocument/2006/relationships/image" Target="../media/image21.png"/><Relationship Id="rId16" Type="http://schemas.openxmlformats.org/officeDocument/2006/relationships/image" Target="../media/image22.png"/><Relationship Id="rId17" Type="http://schemas.openxmlformats.org/officeDocument/2006/relationships/image" Target="../media/image23.png"/><Relationship Id="rId18" Type="http://schemas.openxmlformats.org/officeDocument/2006/relationships/image" Target="../media/image24.png"/><Relationship Id="rId19" Type="http://schemas.openxmlformats.org/officeDocument/2006/relationships/image" Target="../media/image25.png"/><Relationship Id="rId1" Type="http://schemas.openxmlformats.org/officeDocument/2006/relationships/tags" Target="../tags/tag41.xml"/><Relationship Id="rId2" Type="http://schemas.openxmlformats.org/officeDocument/2006/relationships/tags" Target="../tags/tag42.xml"/><Relationship Id="rId3" Type="http://schemas.openxmlformats.org/officeDocument/2006/relationships/slideLayout" Target="../slideLayouts/slideLayout24.xml"/><Relationship Id="rId4" Type="http://schemas.openxmlformats.org/officeDocument/2006/relationships/notesSlide" Target="../notesSlides/notesSlide18.xml"/><Relationship Id="rId5" Type="http://schemas.openxmlformats.org/officeDocument/2006/relationships/image" Target="../media/image11.jpeg"/><Relationship Id="rId6" Type="http://schemas.openxmlformats.org/officeDocument/2006/relationships/image" Target="../media/image12.png"/><Relationship Id="rId7" Type="http://schemas.openxmlformats.org/officeDocument/2006/relationships/image" Target="../media/image13.png"/><Relationship Id="rId8" Type="http://schemas.openxmlformats.org/officeDocument/2006/relationships/image" Target="../media/image14.png"/></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image" Target="../media/image41.png"/><Relationship Id="rId1" Type="http://schemas.openxmlformats.org/officeDocument/2006/relationships/slideLayout" Target="../slideLayouts/slideLayout26.xml"/><Relationship Id="rId2" Type="http://schemas.openxmlformats.org/officeDocument/2006/relationships/image" Target="../media/image3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image" Target="../media/image4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image" Target="../media/image4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image" Target="../media/image44.png"/><Relationship Id="rId3" Type="http://schemas.openxmlformats.org/officeDocument/2006/relationships/image" Target="../media/image4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33.xml.rels><?xml version="1.0" encoding="UTF-8" standalone="yes"?>
<Relationships xmlns="http://schemas.openxmlformats.org/package/2006/relationships"><Relationship Id="rId3" Type="http://schemas.openxmlformats.org/officeDocument/2006/relationships/image" Target="../media/image46.png"/><Relationship Id="rId4" Type="http://schemas.openxmlformats.org/officeDocument/2006/relationships/image" Target="../media/image47.png"/><Relationship Id="rId1" Type="http://schemas.openxmlformats.org/officeDocument/2006/relationships/slideLayout" Target="../slideLayouts/slideLayout30.xml"/><Relationship Id="rId2" Type="http://schemas.openxmlformats.org/officeDocument/2006/relationships/notesSlide" Target="../notesSlides/notesSlide19.xml"/></Relationships>
</file>

<file path=ppt/slides/_rels/slide34.xml.rels><?xml version="1.0" encoding="UTF-8" standalone="yes"?>
<Relationships xmlns="http://schemas.openxmlformats.org/package/2006/relationships"><Relationship Id="rId3" Type="http://schemas.openxmlformats.org/officeDocument/2006/relationships/image" Target="../media/image49.png"/><Relationship Id="rId4" Type="http://schemas.openxmlformats.org/officeDocument/2006/relationships/image" Target="../media/image50.png"/><Relationship Id="rId5" Type="http://schemas.openxmlformats.org/officeDocument/2006/relationships/image" Target="../media/image51.png"/><Relationship Id="rId1" Type="http://schemas.openxmlformats.org/officeDocument/2006/relationships/slideLayout" Target="../slideLayouts/slideLayout27.xml"/><Relationship Id="rId2" Type="http://schemas.openxmlformats.org/officeDocument/2006/relationships/image" Target="../media/image4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image" Target="../media/image52.png"/><Relationship Id="rId3" Type="http://schemas.openxmlformats.org/officeDocument/2006/relationships/image" Target="../media/image5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image" Target="../media/image5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image" Target="../media/image55.png"/></Relationships>
</file>

<file path=ppt/slides/_rels/slide39.xml.rels><?xml version="1.0" encoding="UTF-8" standalone="yes"?>
<Relationships xmlns="http://schemas.openxmlformats.org/package/2006/relationships"><Relationship Id="rId3" Type="http://schemas.openxmlformats.org/officeDocument/2006/relationships/image" Target="../media/image56.png"/><Relationship Id="rId4" Type="http://schemas.openxmlformats.org/officeDocument/2006/relationships/image" Target="../media/image57.png"/><Relationship Id="rId5" Type="http://schemas.openxmlformats.org/officeDocument/2006/relationships/image" Target="../media/image32.png"/><Relationship Id="rId6" Type="http://schemas.openxmlformats.org/officeDocument/2006/relationships/image" Target="../media/image58.jpeg"/><Relationship Id="rId1" Type="http://schemas.openxmlformats.org/officeDocument/2006/relationships/slideLayout" Target="../slideLayouts/slideLayout18.xml"/><Relationship Id="rId2" Type="http://schemas.openxmlformats.org/officeDocument/2006/relationships/notesSlide" Target="../notesSlides/notesSlide2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image" Target="../media/image59.jpg"/><Relationship Id="rId4" Type="http://schemas.openxmlformats.org/officeDocument/2006/relationships/image" Target="../media/image60.png"/><Relationship Id="rId5" Type="http://schemas.openxmlformats.org/officeDocument/2006/relationships/image" Target="../media/image61.jpeg"/><Relationship Id="rId6" Type="http://schemas.openxmlformats.org/officeDocument/2006/relationships/image" Target="../media/image36.png"/><Relationship Id="rId7" Type="http://schemas.openxmlformats.org/officeDocument/2006/relationships/image" Target="../media/image62.png"/><Relationship Id="rId8" Type="http://schemas.openxmlformats.org/officeDocument/2006/relationships/image" Target="../media/image63.png"/><Relationship Id="rId9" Type="http://schemas.openxmlformats.org/officeDocument/2006/relationships/image" Target="../media/image64.jpeg"/><Relationship Id="rId10" Type="http://schemas.openxmlformats.org/officeDocument/2006/relationships/image" Target="../media/image65.jpeg"/><Relationship Id="rId1" Type="http://schemas.openxmlformats.org/officeDocument/2006/relationships/slideLayout" Target="../slideLayouts/slideLayout18.xml"/><Relationship Id="rId2" Type="http://schemas.openxmlformats.org/officeDocument/2006/relationships/notesSlide" Target="../notesSlides/notesSlide2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mailto:wes@intersective.com"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Experiential Disruption</a:t>
            </a:r>
            <a:endParaRPr lang="en-US" dirty="0"/>
          </a:p>
        </p:txBody>
      </p:sp>
      <p:sp>
        <p:nvSpPr>
          <p:cNvPr id="3" name="Subtitle 2"/>
          <p:cNvSpPr>
            <a:spLocks noGrp="1"/>
          </p:cNvSpPr>
          <p:nvPr>
            <p:ph type="subTitle" idx="1"/>
          </p:nvPr>
        </p:nvSpPr>
        <p:spPr/>
        <p:txBody>
          <a:bodyPr>
            <a:normAutofit/>
          </a:bodyPr>
          <a:lstStyle/>
          <a:p>
            <a:r>
              <a:rPr lang="en-US" dirty="0" smtClean="0"/>
              <a:t>Trends in Experiential Learning, WIL and beyond…</a:t>
            </a:r>
            <a:endParaRPr lang="en-US" dirty="0"/>
          </a:p>
        </p:txBody>
      </p:sp>
    </p:spTree>
    <p:extLst>
      <p:ext uri="{BB962C8B-B14F-4D97-AF65-F5344CB8AC3E}">
        <p14:creationId xmlns:p14="http://schemas.microsoft.com/office/powerpoint/2010/main" val="3895157465"/>
      </p:ext>
    </p:extLst>
  </p:cSld>
  <p:clrMapOvr>
    <a:masterClrMapping/>
  </p:clrMapOvr>
  <p:transition xmlns:p14="http://schemas.microsoft.com/office/powerpoint/2010/mai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0" y="0"/>
            <a:ext cx="9144000" cy="8534400"/>
          </a:xfrm>
          <a:prstGeom prst="rect">
            <a:avLst/>
          </a:prstGeom>
        </p:spPr>
      </p:pic>
      <p:pic>
        <p:nvPicPr>
          <p:cNvPr id="5" name="Picture 4"/>
          <p:cNvPicPr>
            <a:picLocks noChangeAspect="1"/>
          </p:cNvPicPr>
          <p:nvPr/>
        </p:nvPicPr>
        <p:blipFill>
          <a:blip r:embed="rId4"/>
          <a:stretch>
            <a:fillRect/>
          </a:stretch>
        </p:blipFill>
        <p:spPr>
          <a:xfrm>
            <a:off x="5644840" y="0"/>
            <a:ext cx="3499160" cy="233620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042637744"/>
      </p:ext>
    </p:extLst>
  </p:cSld>
  <p:clrMapOvr>
    <a:masterClrMapping/>
  </p:clrMapOvr>
  <p:transition xmlns:p14="http://schemas.microsoft.com/office/powerpoint/2010/mai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092648" y="0"/>
            <a:ext cx="11329295" cy="6858000"/>
          </a:xfrm>
          <a:prstGeom prst="rect">
            <a:avLst/>
          </a:prstGeom>
        </p:spPr>
      </p:pic>
    </p:spTree>
    <p:extLst>
      <p:ext uri="{BB962C8B-B14F-4D97-AF65-F5344CB8AC3E}">
        <p14:creationId xmlns:p14="http://schemas.microsoft.com/office/powerpoint/2010/main" val="278475241"/>
      </p:ext>
    </p:extLst>
  </p:cSld>
  <p:clrMapOvr>
    <a:masterClrMapping/>
  </p:clrMapOvr>
  <p:transition xmlns:p14="http://schemas.microsoft.com/office/powerpoint/2010/mai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srcRect t="1368" r="1439" b="490"/>
          <a:stretch/>
        </p:blipFill>
        <p:spPr>
          <a:xfrm>
            <a:off x="-2262022" y="0"/>
            <a:ext cx="12008805" cy="6881809"/>
          </a:xfrm>
          <a:prstGeom prst="rect">
            <a:avLst/>
          </a:prstGeom>
        </p:spPr>
      </p:pic>
      <p:pic>
        <p:nvPicPr>
          <p:cNvPr id="3" name="Picture 2"/>
          <p:cNvPicPr>
            <a:picLocks noChangeAspect="1"/>
          </p:cNvPicPr>
          <p:nvPr/>
        </p:nvPicPr>
        <p:blipFill rotWithShape="1">
          <a:blip r:embed="rId4">
            <a:extLst>
              <a:ext uri="{BEBA8EAE-BF5A-486C-A8C5-ECC9F3942E4B}">
                <a14:imgProps xmlns:a14="http://schemas.microsoft.com/office/drawing/2010/main">
                  <a14:imgLayer r:embed="rId5">
                    <a14:imgEffect>
                      <a14:backgroundRemoval t="7857" b="100000" l="31489" r="100000"/>
                    </a14:imgEffect>
                  </a14:imgLayer>
                </a14:imgProps>
              </a:ext>
            </a:extLst>
          </a:blip>
          <a:srcRect l="32116" b="8575"/>
          <a:stretch/>
        </p:blipFill>
        <p:spPr>
          <a:xfrm>
            <a:off x="-150695" y="3458091"/>
            <a:ext cx="6016427" cy="3423718"/>
          </a:xfrm>
          <a:prstGeom prst="rect">
            <a:avLst/>
          </a:prstGeom>
        </p:spPr>
      </p:pic>
      <p:pic>
        <p:nvPicPr>
          <p:cNvPr id="2" name="Picture 1"/>
          <p:cNvPicPr>
            <a:picLocks noChangeAspect="1"/>
          </p:cNvPicPr>
          <p:nvPr/>
        </p:nvPicPr>
        <p:blipFill rotWithShape="1">
          <a:blip r:embed="rId6">
            <a:extLst>
              <a:ext uri="{BEBA8EAE-BF5A-486C-A8C5-ECC9F3942E4B}">
                <a14:imgProps xmlns:a14="http://schemas.microsoft.com/office/drawing/2010/main">
                  <a14:imgLayer r:embed="rId7">
                    <a14:imgEffect>
                      <a14:backgroundRemoval t="5926" b="98765" l="47300" r="97900">
                        <a14:backgroundMark x1="69700" y1="34321" x2="65900" y2="30370"/>
                        <a14:backgroundMark x1="59300" y1="57037" x2="59300" y2="57037"/>
                        <a14:backgroundMark x1="55600" y1="48889" x2="60000" y2="69136"/>
                        <a14:backgroundMark x1="56000" y1="14568" x2="53200" y2="19753"/>
                        <a14:backgroundMark x1="50400" y1="27901" x2="50400" y2="40741"/>
                        <a14:backgroundMark x1="59600" y1="87160" x2="64300" y2="87160"/>
                        <a14:backgroundMark x1="67300" y1="65679" x2="66600" y2="75062"/>
                        <a14:backgroundMark x1="52500" y1="73827" x2="52500" y2="73827"/>
                        <a14:backgroundMark x1="54400" y1="72099" x2="54400" y2="85432"/>
                        <a14:backgroundMark x1="79600" y1="51111" x2="87300" y2="50123"/>
                        <a14:backgroundMark x1="78900" y1="70864" x2="78900" y2="75062"/>
                        <a14:backgroundMark x1="77900" y1="88889" x2="77900" y2="88889"/>
                      </a14:backgroundRemoval>
                    </a14:imgEffect>
                  </a14:imgLayer>
                </a14:imgProps>
              </a:ext>
            </a:extLst>
          </a:blip>
          <a:srcRect l="44846" t="1" b="-5255"/>
          <a:stretch/>
        </p:blipFill>
        <p:spPr>
          <a:xfrm rot="3041864">
            <a:off x="4119789" y="-784256"/>
            <a:ext cx="5043254" cy="3897930"/>
          </a:xfrm>
          <a:prstGeom prst="rect">
            <a:avLst/>
          </a:prstGeom>
        </p:spPr>
      </p:pic>
    </p:spTree>
    <p:extLst>
      <p:ext uri="{BB962C8B-B14F-4D97-AF65-F5344CB8AC3E}">
        <p14:creationId xmlns:p14="http://schemas.microsoft.com/office/powerpoint/2010/main" val="1928008907"/>
      </p:ext>
    </p:extLst>
  </p:cSld>
  <p:clrMapOvr>
    <a:masterClrMapping/>
  </p:clrMapOvr>
  <p:transition xmlns:p14="http://schemas.microsoft.com/office/powerpoint/2010/mai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Digitization of work</a:t>
            </a:r>
            <a:endParaRPr lang="en-US" dirty="0"/>
          </a:p>
        </p:txBody>
      </p:sp>
      <p:sp>
        <p:nvSpPr>
          <p:cNvPr id="3" name="Text Placeholder 2"/>
          <p:cNvSpPr>
            <a:spLocks noGrp="1"/>
          </p:cNvSpPr>
          <p:nvPr>
            <p:ph type="body" idx="1"/>
          </p:nvPr>
        </p:nvSpPr>
        <p:spPr/>
        <p:txBody>
          <a:bodyPr>
            <a:normAutofit lnSpcReduction="10000"/>
          </a:bodyPr>
          <a:lstStyle/>
          <a:p>
            <a:r>
              <a:rPr lang="en-US" dirty="0" smtClean="0">
                <a:solidFill>
                  <a:schemeClr val="accent3"/>
                </a:solidFill>
              </a:rPr>
              <a:t>Tech Can Automate</a:t>
            </a:r>
            <a:endParaRPr lang="en-US" dirty="0">
              <a:solidFill>
                <a:schemeClr val="accent3"/>
              </a:solidFill>
            </a:endParaRPr>
          </a:p>
        </p:txBody>
      </p:sp>
      <p:sp>
        <p:nvSpPr>
          <p:cNvPr id="4" name="Content Placeholder 3"/>
          <p:cNvSpPr>
            <a:spLocks noGrp="1"/>
          </p:cNvSpPr>
          <p:nvPr>
            <p:ph sz="half" idx="2"/>
          </p:nvPr>
        </p:nvSpPr>
        <p:spPr/>
        <p:txBody>
          <a:bodyPr>
            <a:normAutofit fontScale="92500" lnSpcReduction="10000"/>
          </a:bodyPr>
          <a:lstStyle/>
          <a:p>
            <a:r>
              <a:rPr lang="en-US" dirty="0" smtClean="0"/>
              <a:t>Physical Tasks</a:t>
            </a:r>
          </a:p>
          <a:p>
            <a:r>
              <a:rPr lang="en-US" dirty="0" smtClean="0"/>
              <a:t>Data Gathering &amp; Reporting</a:t>
            </a:r>
          </a:p>
          <a:p>
            <a:r>
              <a:rPr lang="en-US" dirty="0" smtClean="0"/>
              <a:t>Repetitive Tasks </a:t>
            </a:r>
          </a:p>
          <a:p>
            <a:r>
              <a:rPr lang="en-US" dirty="0" smtClean="0"/>
              <a:t>Precision Tasks</a:t>
            </a:r>
          </a:p>
          <a:p>
            <a:r>
              <a:rPr lang="en-US" dirty="0" smtClean="0"/>
              <a:t>Inductive/Deductive</a:t>
            </a:r>
          </a:p>
          <a:p>
            <a:r>
              <a:rPr lang="en-US" dirty="0" smtClean="0"/>
              <a:t>Value in Outcome</a:t>
            </a:r>
            <a:endParaRPr lang="en-US" dirty="0"/>
          </a:p>
        </p:txBody>
      </p:sp>
      <p:sp>
        <p:nvSpPr>
          <p:cNvPr id="5" name="Text Placeholder 4"/>
          <p:cNvSpPr>
            <a:spLocks noGrp="1"/>
          </p:cNvSpPr>
          <p:nvPr>
            <p:ph type="body" sz="quarter" idx="3"/>
          </p:nvPr>
        </p:nvSpPr>
        <p:spPr/>
        <p:txBody>
          <a:bodyPr>
            <a:normAutofit lnSpcReduction="10000"/>
          </a:bodyPr>
          <a:lstStyle/>
          <a:p>
            <a:r>
              <a:rPr lang="en-US" dirty="0" smtClean="0">
                <a:solidFill>
                  <a:srgbClr val="70A525"/>
                </a:solidFill>
              </a:rPr>
              <a:t>Much Harder to Automate</a:t>
            </a:r>
            <a:endParaRPr lang="en-US" dirty="0">
              <a:solidFill>
                <a:srgbClr val="70A525"/>
              </a:solidFill>
            </a:endParaRPr>
          </a:p>
        </p:txBody>
      </p:sp>
      <p:sp>
        <p:nvSpPr>
          <p:cNvPr id="6" name="Content Placeholder 5"/>
          <p:cNvSpPr>
            <a:spLocks noGrp="1"/>
          </p:cNvSpPr>
          <p:nvPr>
            <p:ph sz="quarter" idx="4"/>
          </p:nvPr>
        </p:nvSpPr>
        <p:spPr/>
        <p:txBody>
          <a:bodyPr>
            <a:normAutofit fontScale="92500" lnSpcReduction="10000"/>
          </a:bodyPr>
          <a:lstStyle/>
          <a:p>
            <a:r>
              <a:rPr lang="en-US" dirty="0" smtClean="0"/>
              <a:t>Interpersonal Tasks</a:t>
            </a:r>
          </a:p>
          <a:p>
            <a:r>
              <a:rPr lang="en-US" dirty="0" smtClean="0"/>
              <a:t>Drawing Insights</a:t>
            </a:r>
          </a:p>
          <a:p>
            <a:r>
              <a:rPr lang="en-US" dirty="0" smtClean="0"/>
              <a:t>Inconsistent/Variable Tasks</a:t>
            </a:r>
          </a:p>
          <a:p>
            <a:r>
              <a:rPr lang="en-US" dirty="0" smtClean="0"/>
              <a:t>Creative Tasks</a:t>
            </a:r>
          </a:p>
          <a:p>
            <a:r>
              <a:rPr lang="en-US" dirty="0" err="1" smtClean="0"/>
              <a:t>Abductive</a:t>
            </a:r>
            <a:endParaRPr lang="en-US" dirty="0" smtClean="0"/>
          </a:p>
          <a:p>
            <a:r>
              <a:rPr lang="en-US" dirty="0" smtClean="0"/>
              <a:t>Value in Process</a:t>
            </a:r>
          </a:p>
          <a:p>
            <a:endParaRPr lang="en-US" dirty="0"/>
          </a:p>
        </p:txBody>
      </p:sp>
    </p:spTree>
    <p:extLst>
      <p:ext uri="{BB962C8B-B14F-4D97-AF65-F5344CB8AC3E}">
        <p14:creationId xmlns:p14="http://schemas.microsoft.com/office/powerpoint/2010/main" val="1664071645"/>
      </p:ext>
    </p:extLst>
  </p:cSld>
  <p:clrMapOvr>
    <a:masterClrMapping/>
  </p:clrMapOvr>
  <p:transition xmlns:p14="http://schemas.microsoft.com/office/powerpoint/2010/mai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Future Jobs</a:t>
            </a:r>
            <a:endParaRPr lang="en-US" dirty="0"/>
          </a:p>
        </p:txBody>
      </p:sp>
      <p:sp>
        <p:nvSpPr>
          <p:cNvPr id="8" name="Content Placeholder 7"/>
          <p:cNvSpPr>
            <a:spLocks noGrp="1"/>
          </p:cNvSpPr>
          <p:nvPr>
            <p:ph idx="1"/>
          </p:nvPr>
        </p:nvSpPr>
        <p:spPr/>
        <p:txBody>
          <a:bodyPr/>
          <a:lstStyle/>
          <a:p>
            <a:r>
              <a:rPr lang="en-US" dirty="0" smtClean="0">
                <a:solidFill>
                  <a:schemeClr val="accent4"/>
                </a:solidFill>
              </a:rPr>
              <a:t>Digital Curator</a:t>
            </a:r>
            <a:r>
              <a:rPr lang="en-US" dirty="0" smtClean="0"/>
              <a:t> contextual relevance</a:t>
            </a:r>
          </a:p>
          <a:p>
            <a:r>
              <a:rPr lang="en-US" dirty="0" smtClean="0">
                <a:solidFill>
                  <a:schemeClr val="accent5"/>
                </a:solidFill>
              </a:rPr>
              <a:t>Emotive Pattern Seeker</a:t>
            </a:r>
            <a:r>
              <a:rPr lang="en-US" dirty="0" smtClean="0"/>
              <a:t> discover inspiring</a:t>
            </a:r>
          </a:p>
          <a:p>
            <a:r>
              <a:rPr lang="en-US" dirty="0" smtClean="0">
                <a:solidFill>
                  <a:schemeClr val="accent5">
                    <a:lumMod val="60000"/>
                    <a:lumOff val="40000"/>
                  </a:schemeClr>
                </a:solidFill>
              </a:rPr>
              <a:t>Integrator</a:t>
            </a:r>
            <a:r>
              <a:rPr lang="en-US" dirty="0" smtClean="0"/>
              <a:t> </a:t>
            </a:r>
            <a:br>
              <a:rPr lang="en-US" dirty="0" smtClean="0"/>
            </a:br>
            <a:r>
              <a:rPr lang="en-US" dirty="0" smtClean="0"/>
              <a:t>connect knowledge, tech</a:t>
            </a:r>
          </a:p>
          <a:p>
            <a:r>
              <a:rPr lang="en-US" dirty="0" smtClean="0">
                <a:solidFill>
                  <a:schemeClr val="accent5">
                    <a:lumMod val="40000"/>
                    <a:lumOff val="60000"/>
                  </a:schemeClr>
                </a:solidFill>
              </a:rPr>
              <a:t>Gap Filler</a:t>
            </a:r>
            <a:r>
              <a:rPr lang="en-US" dirty="0" smtClean="0"/>
              <a:t/>
            </a:r>
            <a:br>
              <a:rPr lang="en-US" dirty="0" smtClean="0"/>
            </a:br>
            <a:r>
              <a:rPr lang="en-US" dirty="0" smtClean="0"/>
              <a:t>arbitrage tech evolution</a:t>
            </a:r>
          </a:p>
          <a:p>
            <a:endParaRPr lang="en-US" dirty="0"/>
          </a:p>
        </p:txBody>
      </p:sp>
    </p:spTree>
    <p:extLst>
      <p:ext uri="{BB962C8B-B14F-4D97-AF65-F5344CB8AC3E}">
        <p14:creationId xmlns:p14="http://schemas.microsoft.com/office/powerpoint/2010/main" val="1456911968"/>
      </p:ext>
    </p:extLst>
  </p:cSld>
  <p:clrMapOvr>
    <a:masterClrMapping/>
  </p:clrMapOvr>
  <p:transition xmlns:p14="http://schemas.microsoft.com/office/powerpoint/2010/mai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The Additive Value of Employability Skills</a:t>
            </a:r>
            <a:endParaRPr lang="en-US" dirty="0"/>
          </a:p>
        </p:txBody>
      </p:sp>
      <p:sp>
        <p:nvSpPr>
          <p:cNvPr id="6" name="Isosceles Triangle 5"/>
          <p:cNvSpPr/>
          <p:nvPr/>
        </p:nvSpPr>
        <p:spPr>
          <a:xfrm>
            <a:off x="1112837" y="1150198"/>
            <a:ext cx="7337425" cy="5033963"/>
          </a:xfrm>
          <a:prstGeom prst="triangle">
            <a:avLst/>
          </a:prstGeom>
          <a:solidFill>
            <a:schemeClr val="accent1">
              <a:lumMod val="20000"/>
              <a:lumOff val="8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7" name="Rectangle 6"/>
          <p:cNvSpPr/>
          <p:nvPr/>
        </p:nvSpPr>
        <p:spPr>
          <a:xfrm>
            <a:off x="3297347" y="4919239"/>
            <a:ext cx="2968406" cy="369332"/>
          </a:xfrm>
          <a:prstGeom prst="rect">
            <a:avLst/>
          </a:prstGeom>
        </p:spPr>
        <p:txBody>
          <a:bodyPr wrap="none">
            <a:spAutoFit/>
          </a:bodyPr>
          <a:lstStyle/>
          <a:p>
            <a:r>
              <a:rPr lang="en-US" dirty="0">
                <a:solidFill>
                  <a:prstClr val="black"/>
                </a:solidFill>
                <a:latin typeface="Arial"/>
              </a:rPr>
              <a:t>Teamwork, Communication</a:t>
            </a:r>
          </a:p>
        </p:txBody>
      </p:sp>
      <p:sp>
        <p:nvSpPr>
          <p:cNvPr id="8" name="Rectangle 7"/>
          <p:cNvSpPr/>
          <p:nvPr/>
        </p:nvSpPr>
        <p:spPr>
          <a:xfrm>
            <a:off x="2515270" y="4071876"/>
            <a:ext cx="4546700" cy="369332"/>
          </a:xfrm>
          <a:prstGeom prst="rect">
            <a:avLst/>
          </a:prstGeom>
        </p:spPr>
        <p:txBody>
          <a:bodyPr wrap="none">
            <a:spAutoFit/>
          </a:bodyPr>
          <a:lstStyle/>
          <a:p>
            <a:r>
              <a:rPr lang="en-US" dirty="0">
                <a:solidFill>
                  <a:prstClr val="black"/>
                </a:solidFill>
                <a:latin typeface="Arial"/>
              </a:rPr>
              <a:t>Multi-cultural relations, virtual collaboration</a:t>
            </a:r>
          </a:p>
        </p:txBody>
      </p:sp>
      <p:sp>
        <p:nvSpPr>
          <p:cNvPr id="9" name="Rectangle 8"/>
          <p:cNvSpPr/>
          <p:nvPr/>
        </p:nvSpPr>
        <p:spPr>
          <a:xfrm>
            <a:off x="4103822" y="1958580"/>
            <a:ext cx="1326881" cy="369332"/>
          </a:xfrm>
          <a:prstGeom prst="rect">
            <a:avLst/>
          </a:prstGeom>
        </p:spPr>
        <p:txBody>
          <a:bodyPr wrap="none">
            <a:spAutoFit/>
          </a:bodyPr>
          <a:lstStyle/>
          <a:p>
            <a:r>
              <a:rPr lang="en-US" dirty="0">
                <a:solidFill>
                  <a:prstClr val="black"/>
                </a:solidFill>
                <a:latin typeface="Arial"/>
              </a:rPr>
              <a:t>Leadership</a:t>
            </a:r>
          </a:p>
        </p:txBody>
      </p:sp>
      <p:sp>
        <p:nvSpPr>
          <p:cNvPr id="10" name="Rectangle 9"/>
          <p:cNvSpPr/>
          <p:nvPr/>
        </p:nvSpPr>
        <p:spPr>
          <a:xfrm>
            <a:off x="2745344" y="5350563"/>
            <a:ext cx="4072412" cy="369332"/>
          </a:xfrm>
          <a:prstGeom prst="rect">
            <a:avLst/>
          </a:prstGeom>
        </p:spPr>
        <p:txBody>
          <a:bodyPr wrap="none">
            <a:spAutoFit/>
          </a:bodyPr>
          <a:lstStyle/>
          <a:p>
            <a:r>
              <a:rPr lang="en-US" dirty="0">
                <a:solidFill>
                  <a:prstClr val="black"/>
                </a:solidFill>
                <a:latin typeface="Arial"/>
              </a:rPr>
              <a:t>Reflection, Goal Achieving, Resilience</a:t>
            </a:r>
          </a:p>
        </p:txBody>
      </p:sp>
      <p:sp>
        <p:nvSpPr>
          <p:cNvPr id="11" name="Rectangle 10"/>
          <p:cNvSpPr/>
          <p:nvPr/>
        </p:nvSpPr>
        <p:spPr>
          <a:xfrm>
            <a:off x="1583306" y="5763869"/>
            <a:ext cx="6396488" cy="369332"/>
          </a:xfrm>
          <a:prstGeom prst="rect">
            <a:avLst/>
          </a:prstGeom>
        </p:spPr>
        <p:txBody>
          <a:bodyPr wrap="square">
            <a:spAutoFit/>
          </a:bodyPr>
          <a:lstStyle/>
          <a:p>
            <a:r>
              <a:rPr lang="en-US" dirty="0">
                <a:solidFill>
                  <a:prstClr val="black"/>
                </a:solidFill>
                <a:latin typeface="Arial"/>
              </a:rPr>
              <a:t>Creativity, Structured problem solving, Scientific method</a:t>
            </a:r>
          </a:p>
        </p:txBody>
      </p:sp>
      <p:sp>
        <p:nvSpPr>
          <p:cNvPr id="12" name="Rectangle 11"/>
          <p:cNvSpPr/>
          <p:nvPr/>
        </p:nvSpPr>
        <p:spPr>
          <a:xfrm>
            <a:off x="2547934" y="4519608"/>
            <a:ext cx="4482680" cy="369332"/>
          </a:xfrm>
          <a:prstGeom prst="rect">
            <a:avLst/>
          </a:prstGeom>
        </p:spPr>
        <p:txBody>
          <a:bodyPr wrap="none">
            <a:spAutoFit/>
          </a:bodyPr>
          <a:lstStyle/>
          <a:p>
            <a:r>
              <a:rPr lang="en-US" dirty="0">
                <a:solidFill>
                  <a:prstClr val="black"/>
                </a:solidFill>
                <a:latin typeface="Arial"/>
              </a:rPr>
              <a:t>Digital Savvy (Creation and Consumption)</a:t>
            </a:r>
          </a:p>
        </p:txBody>
      </p:sp>
      <p:sp>
        <p:nvSpPr>
          <p:cNvPr id="13" name="Rectangle 12"/>
          <p:cNvSpPr/>
          <p:nvPr/>
        </p:nvSpPr>
        <p:spPr>
          <a:xfrm>
            <a:off x="3821594" y="3394146"/>
            <a:ext cx="1891338" cy="369332"/>
          </a:xfrm>
          <a:prstGeom prst="rect">
            <a:avLst/>
          </a:prstGeom>
        </p:spPr>
        <p:txBody>
          <a:bodyPr wrap="none">
            <a:spAutoFit/>
          </a:bodyPr>
          <a:lstStyle/>
          <a:p>
            <a:r>
              <a:rPr lang="en-US" dirty="0">
                <a:solidFill>
                  <a:prstClr val="black"/>
                </a:solidFill>
                <a:latin typeface="Arial"/>
              </a:rPr>
              <a:t>Pattern Seeking</a:t>
            </a:r>
          </a:p>
        </p:txBody>
      </p:sp>
      <p:sp>
        <p:nvSpPr>
          <p:cNvPr id="14" name="Rectangle 13"/>
          <p:cNvSpPr/>
          <p:nvPr/>
        </p:nvSpPr>
        <p:spPr>
          <a:xfrm>
            <a:off x="4514598" y="2748155"/>
            <a:ext cx="505329" cy="369332"/>
          </a:xfrm>
          <a:prstGeom prst="rect">
            <a:avLst/>
          </a:prstGeom>
        </p:spPr>
        <p:txBody>
          <a:bodyPr wrap="none">
            <a:spAutoFit/>
          </a:bodyPr>
          <a:lstStyle/>
          <a:p>
            <a:r>
              <a:rPr lang="en-US" dirty="0">
                <a:solidFill>
                  <a:prstClr val="black"/>
                </a:solidFill>
                <a:latin typeface="Arial"/>
              </a:rPr>
              <a:t>UX</a:t>
            </a:r>
          </a:p>
        </p:txBody>
      </p:sp>
      <p:sp>
        <p:nvSpPr>
          <p:cNvPr id="16" name="Rectangle 15"/>
          <p:cNvSpPr/>
          <p:nvPr/>
        </p:nvSpPr>
        <p:spPr>
          <a:xfrm>
            <a:off x="3770832" y="2363143"/>
            <a:ext cx="2019603" cy="369332"/>
          </a:xfrm>
          <a:prstGeom prst="rect">
            <a:avLst/>
          </a:prstGeom>
        </p:spPr>
        <p:txBody>
          <a:bodyPr wrap="none">
            <a:spAutoFit/>
          </a:bodyPr>
          <a:lstStyle/>
          <a:p>
            <a:r>
              <a:rPr lang="en-US" dirty="0">
                <a:solidFill>
                  <a:prstClr val="black"/>
                </a:solidFill>
                <a:latin typeface="Arial"/>
              </a:rPr>
              <a:t>Entrepreneurship</a:t>
            </a:r>
          </a:p>
        </p:txBody>
      </p:sp>
      <p:sp>
        <p:nvSpPr>
          <p:cNvPr id="17" name="Rectangle 16"/>
          <p:cNvSpPr/>
          <p:nvPr/>
        </p:nvSpPr>
        <p:spPr>
          <a:xfrm>
            <a:off x="3994076" y="3034867"/>
            <a:ext cx="1540894" cy="369332"/>
          </a:xfrm>
          <a:prstGeom prst="rect">
            <a:avLst/>
          </a:prstGeom>
        </p:spPr>
        <p:txBody>
          <a:bodyPr wrap="none">
            <a:spAutoFit/>
          </a:bodyPr>
          <a:lstStyle/>
          <a:p>
            <a:r>
              <a:rPr lang="en-US" dirty="0">
                <a:solidFill>
                  <a:prstClr val="black"/>
                </a:solidFill>
                <a:latin typeface="Arial"/>
              </a:rPr>
              <a:t>Value Adding</a:t>
            </a:r>
          </a:p>
        </p:txBody>
      </p:sp>
      <p:sp>
        <p:nvSpPr>
          <p:cNvPr id="18" name="Rectangle 17"/>
          <p:cNvSpPr/>
          <p:nvPr/>
        </p:nvSpPr>
        <p:spPr>
          <a:xfrm>
            <a:off x="3592728" y="3726920"/>
            <a:ext cx="2314568" cy="369332"/>
          </a:xfrm>
          <a:prstGeom prst="rect">
            <a:avLst/>
          </a:prstGeom>
        </p:spPr>
        <p:txBody>
          <a:bodyPr wrap="none">
            <a:spAutoFit/>
          </a:bodyPr>
          <a:lstStyle/>
          <a:p>
            <a:r>
              <a:rPr lang="en-US" dirty="0">
                <a:solidFill>
                  <a:prstClr val="black"/>
                </a:solidFill>
                <a:latin typeface="Arial"/>
              </a:rPr>
              <a:t>Project Management</a:t>
            </a:r>
          </a:p>
        </p:txBody>
      </p:sp>
    </p:spTree>
    <p:extLst>
      <p:ext uri="{BB962C8B-B14F-4D97-AF65-F5344CB8AC3E}">
        <p14:creationId xmlns:p14="http://schemas.microsoft.com/office/powerpoint/2010/main" val="3502798910"/>
      </p:ext>
    </p:extLst>
  </p:cSld>
  <p:clrMapOvr>
    <a:masterClrMapping/>
  </p:clrMapOvr>
  <p:transition xmlns:p14="http://schemas.microsoft.com/office/powerpoint/2010/mai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Scale Challenges</a:t>
            </a:r>
            <a:endParaRPr lang="en-US" dirty="0"/>
          </a:p>
        </p:txBody>
      </p:sp>
      <p:sp>
        <p:nvSpPr>
          <p:cNvPr id="3" name="Text Placeholder 2"/>
          <p:cNvSpPr>
            <a:spLocks noGrp="1"/>
          </p:cNvSpPr>
          <p:nvPr>
            <p:ph type="body" idx="1"/>
          </p:nvPr>
        </p:nvSpPr>
        <p:spPr/>
        <p:txBody>
          <a:bodyPr/>
          <a:lstStyle/>
          <a:p>
            <a:r>
              <a:rPr lang="en-US" dirty="0" smtClean="0"/>
              <a:t>Or – why disruption is the only way</a:t>
            </a:r>
            <a:endParaRPr lang="en-US" dirty="0"/>
          </a:p>
        </p:txBody>
      </p:sp>
    </p:spTree>
    <p:extLst>
      <p:ext uri="{BB962C8B-B14F-4D97-AF65-F5344CB8AC3E}">
        <p14:creationId xmlns:p14="http://schemas.microsoft.com/office/powerpoint/2010/main" val="3346149160"/>
      </p:ext>
    </p:extLst>
  </p:cSld>
  <p:clrMapOvr>
    <a:masterClrMapping/>
  </p:clrMapOvr>
  <p:transition xmlns:p14="http://schemas.microsoft.com/office/powerpoint/2010/mai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WIL@scale</a:t>
            </a:r>
            <a:r>
              <a:rPr lang="en-US" dirty="0" smtClean="0"/>
              <a:t> challenges</a:t>
            </a:r>
            <a:endParaRPr lang="en-US" dirty="0"/>
          </a:p>
        </p:txBody>
      </p:sp>
      <p:sp>
        <p:nvSpPr>
          <p:cNvPr id="3" name="Content Placeholder 2"/>
          <p:cNvSpPr>
            <a:spLocks noGrp="1"/>
          </p:cNvSpPr>
          <p:nvPr>
            <p:ph idx="1"/>
          </p:nvPr>
        </p:nvSpPr>
        <p:spPr/>
        <p:txBody>
          <a:bodyPr/>
          <a:lstStyle/>
          <a:p>
            <a:r>
              <a:rPr lang="en-US" b="1" dirty="0" smtClean="0"/>
              <a:t>Quantity</a:t>
            </a:r>
            <a:r>
              <a:rPr lang="en-US" dirty="0" smtClean="0"/>
              <a:t> of appropriate opportunities</a:t>
            </a:r>
            <a:endParaRPr lang="en-US" b="1" dirty="0" smtClean="0"/>
          </a:p>
          <a:p>
            <a:r>
              <a:rPr lang="en-US" b="1" dirty="0" smtClean="0"/>
              <a:t>Support</a:t>
            </a:r>
            <a:r>
              <a:rPr lang="en-US" dirty="0" smtClean="0"/>
              <a:t> during delivery</a:t>
            </a:r>
          </a:p>
          <a:p>
            <a:r>
              <a:rPr lang="en-US" b="1" dirty="0" smtClean="0"/>
              <a:t>Assurance</a:t>
            </a:r>
            <a:r>
              <a:rPr lang="en-US" dirty="0" smtClean="0"/>
              <a:t> of relevant learning</a:t>
            </a:r>
          </a:p>
          <a:p>
            <a:r>
              <a:rPr lang="en-US" b="1" dirty="0" smtClean="0"/>
              <a:t>Industry</a:t>
            </a:r>
            <a:r>
              <a:rPr lang="en-US" dirty="0" smtClean="0"/>
              <a:t> participation cost/</a:t>
            </a:r>
            <a:r>
              <a:rPr lang="en-US" b="1" dirty="0" smtClean="0"/>
              <a:t>benefit</a:t>
            </a:r>
            <a:endParaRPr lang="en-US" b="1" dirty="0"/>
          </a:p>
        </p:txBody>
      </p:sp>
    </p:spTree>
    <p:extLst>
      <p:ext uri="{BB962C8B-B14F-4D97-AF65-F5344CB8AC3E}">
        <p14:creationId xmlns:p14="http://schemas.microsoft.com/office/powerpoint/2010/main" val="2094191202"/>
      </p:ext>
    </p:extLst>
  </p:cSld>
  <p:clrMapOvr>
    <a:masterClrMapping/>
  </p:clrMapOvr>
  <p:transition xmlns:p14="http://schemas.microsoft.com/office/powerpoint/2010/mai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Quantity</a:t>
            </a:r>
            <a:endParaRPr lang="en-US" dirty="0"/>
          </a:p>
        </p:txBody>
      </p:sp>
      <p:sp>
        <p:nvSpPr>
          <p:cNvPr id="3" name="Content Placeholder 2"/>
          <p:cNvSpPr>
            <a:spLocks noGrp="1"/>
          </p:cNvSpPr>
          <p:nvPr>
            <p:ph idx="1"/>
          </p:nvPr>
        </p:nvSpPr>
        <p:spPr/>
        <p:txBody>
          <a:bodyPr/>
          <a:lstStyle/>
          <a:p>
            <a:r>
              <a:rPr lang="en-US" dirty="0"/>
              <a:t>SME engagement </a:t>
            </a:r>
          </a:p>
          <a:p>
            <a:r>
              <a:rPr lang="en-US" dirty="0" err="1" smtClean="0"/>
              <a:t>Microprojects</a:t>
            </a:r>
            <a:endParaRPr lang="en-US" dirty="0" smtClean="0"/>
          </a:p>
          <a:p>
            <a:r>
              <a:rPr lang="en-US" dirty="0"/>
              <a:t>Digital native </a:t>
            </a:r>
            <a:r>
              <a:rPr lang="en-US" dirty="0" smtClean="0"/>
              <a:t>WIL</a:t>
            </a:r>
            <a:endParaRPr lang="en-US" dirty="0"/>
          </a:p>
        </p:txBody>
      </p:sp>
    </p:spTree>
    <p:extLst>
      <p:ext uri="{BB962C8B-B14F-4D97-AF65-F5344CB8AC3E}">
        <p14:creationId xmlns:p14="http://schemas.microsoft.com/office/powerpoint/2010/main" val="612038481"/>
      </p:ext>
    </p:extLst>
  </p:cSld>
  <p:clrMapOvr>
    <a:masterClrMapping/>
  </p:clrMapOvr>
  <p:transition xmlns:p14="http://schemas.microsoft.com/office/powerpoint/2010/mai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Support</a:t>
            </a:r>
            <a:endParaRPr lang="en-US" dirty="0"/>
          </a:p>
        </p:txBody>
      </p:sp>
      <p:sp>
        <p:nvSpPr>
          <p:cNvPr id="3" name="Content Placeholder 2"/>
          <p:cNvSpPr>
            <a:spLocks noGrp="1"/>
          </p:cNvSpPr>
          <p:nvPr>
            <p:ph idx="1"/>
          </p:nvPr>
        </p:nvSpPr>
        <p:spPr/>
        <p:txBody>
          <a:bodyPr/>
          <a:lstStyle/>
          <a:p>
            <a:r>
              <a:rPr lang="en-US" dirty="0" smtClean="0"/>
              <a:t>Just-in-time </a:t>
            </a:r>
            <a:r>
              <a:rPr lang="en-US" dirty="0" err="1" smtClean="0"/>
              <a:t>vs</a:t>
            </a:r>
            <a:r>
              <a:rPr lang="en-US" dirty="0" smtClean="0"/>
              <a:t> crisis time</a:t>
            </a:r>
          </a:p>
          <a:p>
            <a:r>
              <a:rPr lang="en-US" dirty="0" smtClean="0"/>
              <a:t>Getting lots of the “right” data</a:t>
            </a:r>
          </a:p>
          <a:p>
            <a:r>
              <a:rPr lang="en-US" dirty="0" err="1" smtClean="0"/>
              <a:t>Minimising</a:t>
            </a:r>
            <a:r>
              <a:rPr lang="en-US" dirty="0" smtClean="0"/>
              <a:t> variability</a:t>
            </a:r>
            <a:endParaRPr lang="en-US" dirty="0"/>
          </a:p>
        </p:txBody>
      </p:sp>
    </p:spTree>
    <p:extLst>
      <p:ext uri="{BB962C8B-B14F-4D97-AF65-F5344CB8AC3E}">
        <p14:creationId xmlns:p14="http://schemas.microsoft.com/office/powerpoint/2010/main" val="1294134655"/>
      </p:ext>
    </p:extLst>
  </p:cSld>
  <p:clrMapOvr>
    <a:masterClrMapping/>
  </p:clrMapOvr>
  <p:transition xmlns:p14="http://schemas.microsoft.com/office/powerpoint/2010/mai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p:txBody>
          <a:bodyPr/>
          <a:lstStyle/>
          <a:p>
            <a:r>
              <a:rPr lang="en-US" dirty="0" smtClean="0"/>
              <a:t>Trends to set context</a:t>
            </a:r>
          </a:p>
          <a:p>
            <a:r>
              <a:rPr lang="en-US" dirty="0" smtClean="0"/>
              <a:t>Challenges with scale</a:t>
            </a:r>
          </a:p>
          <a:p>
            <a:r>
              <a:rPr lang="en-US" dirty="0" smtClean="0"/>
              <a:t>Tech Disruptors</a:t>
            </a:r>
          </a:p>
          <a:p>
            <a:r>
              <a:rPr lang="en-US" dirty="0" smtClean="0"/>
              <a:t>Demo</a:t>
            </a:r>
            <a:endParaRPr lang="en-US" dirty="0"/>
          </a:p>
        </p:txBody>
      </p:sp>
    </p:spTree>
    <p:extLst>
      <p:ext uri="{BB962C8B-B14F-4D97-AF65-F5344CB8AC3E}">
        <p14:creationId xmlns:p14="http://schemas.microsoft.com/office/powerpoint/2010/main" val="3122785302"/>
      </p:ext>
    </p:extLst>
  </p:cSld>
  <p:clrMapOvr>
    <a:masterClrMapping/>
  </p:clrMapOvr>
  <p:transition xmlns:p14="http://schemas.microsoft.com/office/powerpoint/2010/mai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Assurance</a:t>
            </a:r>
            <a:endParaRPr lang="en-US" dirty="0"/>
          </a:p>
        </p:txBody>
      </p:sp>
      <p:sp>
        <p:nvSpPr>
          <p:cNvPr id="3" name="Content Placeholder 2"/>
          <p:cNvSpPr>
            <a:spLocks noGrp="1"/>
          </p:cNvSpPr>
          <p:nvPr>
            <p:ph idx="1"/>
          </p:nvPr>
        </p:nvSpPr>
        <p:spPr/>
        <p:txBody>
          <a:bodyPr/>
          <a:lstStyle/>
          <a:p>
            <a:r>
              <a:rPr lang="en-US" dirty="0" smtClean="0"/>
              <a:t>Employers must believe</a:t>
            </a:r>
          </a:p>
          <a:p>
            <a:r>
              <a:rPr lang="en-US" dirty="0" smtClean="0"/>
              <a:t>Effort ≠ Outcomes</a:t>
            </a:r>
          </a:p>
          <a:p>
            <a:r>
              <a:rPr lang="en-US" dirty="0" smtClean="0"/>
              <a:t>Different Strokes for Different Folks</a:t>
            </a:r>
            <a:endParaRPr lang="en-US" dirty="0"/>
          </a:p>
        </p:txBody>
      </p:sp>
    </p:spTree>
    <p:extLst>
      <p:ext uri="{BB962C8B-B14F-4D97-AF65-F5344CB8AC3E}">
        <p14:creationId xmlns:p14="http://schemas.microsoft.com/office/powerpoint/2010/main" val="607029589"/>
      </p:ext>
    </p:extLst>
  </p:cSld>
  <p:clrMapOvr>
    <a:masterClrMapping/>
  </p:clrMapOvr>
  <p:transition xmlns:p14="http://schemas.microsoft.com/office/powerpoint/2010/mai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Industry Benefit</a:t>
            </a:r>
            <a:endParaRPr lang="en-US" dirty="0"/>
          </a:p>
        </p:txBody>
      </p:sp>
      <p:sp>
        <p:nvSpPr>
          <p:cNvPr id="3" name="Content Placeholder 2"/>
          <p:cNvSpPr>
            <a:spLocks noGrp="1"/>
          </p:cNvSpPr>
          <p:nvPr>
            <p:ph idx="1"/>
          </p:nvPr>
        </p:nvSpPr>
        <p:spPr/>
        <p:txBody>
          <a:bodyPr/>
          <a:lstStyle/>
          <a:p>
            <a:r>
              <a:rPr lang="en-US" dirty="0" smtClean="0"/>
              <a:t>Employability</a:t>
            </a:r>
          </a:p>
          <a:p>
            <a:r>
              <a:rPr lang="en-US" dirty="0" smtClean="0"/>
              <a:t>Time vs. Output</a:t>
            </a:r>
          </a:p>
          <a:p>
            <a:r>
              <a:rPr lang="en-US" dirty="0" smtClean="0"/>
              <a:t>Capacity</a:t>
            </a:r>
            <a:endParaRPr lang="en-US" dirty="0"/>
          </a:p>
        </p:txBody>
      </p:sp>
    </p:spTree>
    <p:extLst>
      <p:ext uri="{BB962C8B-B14F-4D97-AF65-F5344CB8AC3E}">
        <p14:creationId xmlns:p14="http://schemas.microsoft.com/office/powerpoint/2010/main" val="4289204327"/>
      </p:ext>
    </p:extLst>
  </p:cSld>
  <p:clrMapOvr>
    <a:masterClrMapping/>
  </p:clrMapOvr>
  <p:transition xmlns:p14="http://schemas.microsoft.com/office/powerpoint/2010/mai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The Disruptors</a:t>
            </a:r>
            <a:endParaRPr lang="en-US" dirty="0"/>
          </a:p>
        </p:txBody>
      </p:sp>
      <p:sp>
        <p:nvSpPr>
          <p:cNvPr id="5" name="Text Placeholder 4"/>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20197208"/>
      </p:ext>
    </p:extLst>
  </p:cSld>
  <p:clrMapOvr>
    <a:masterClrMapping/>
  </p:clrMapOvr>
  <p:transition xmlns:p14="http://schemas.microsoft.com/office/powerpoint/2010/mai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Tech Disrupting Education</a:t>
            </a:r>
            <a:endParaRPr lang="en-US" dirty="0"/>
          </a:p>
        </p:txBody>
      </p:sp>
      <p:sp>
        <p:nvSpPr>
          <p:cNvPr id="3" name="Content Placeholder 2"/>
          <p:cNvSpPr>
            <a:spLocks noGrp="1"/>
          </p:cNvSpPr>
          <p:nvPr>
            <p:ph idx="1"/>
          </p:nvPr>
        </p:nvSpPr>
        <p:spPr/>
        <p:txBody>
          <a:bodyPr/>
          <a:lstStyle/>
          <a:p>
            <a:r>
              <a:rPr lang="en-US" dirty="0" smtClean="0"/>
              <a:t>Social Learning</a:t>
            </a:r>
          </a:p>
          <a:p>
            <a:r>
              <a:rPr lang="en-US" dirty="0" err="1" smtClean="0"/>
              <a:t>Gamification</a:t>
            </a:r>
            <a:endParaRPr lang="en-US" dirty="0" smtClean="0"/>
          </a:p>
          <a:p>
            <a:r>
              <a:rPr lang="en-US" dirty="0" smtClean="0"/>
              <a:t>Mobile First</a:t>
            </a:r>
          </a:p>
          <a:p>
            <a:r>
              <a:rPr lang="en-US" dirty="0" smtClean="0"/>
              <a:t>Marketplaces</a:t>
            </a:r>
          </a:p>
          <a:p>
            <a:r>
              <a:rPr lang="en-US" dirty="0" smtClean="0"/>
              <a:t>Project Learning</a:t>
            </a:r>
            <a:endParaRPr lang="en-US" dirty="0"/>
          </a:p>
        </p:txBody>
      </p:sp>
    </p:spTree>
    <p:extLst>
      <p:ext uri="{BB962C8B-B14F-4D97-AF65-F5344CB8AC3E}">
        <p14:creationId xmlns:p14="http://schemas.microsoft.com/office/powerpoint/2010/main" val="1579876"/>
      </p:ext>
    </p:extLst>
  </p:cSld>
  <p:clrMapOvr>
    <a:masterClrMapping/>
  </p:clrMapOvr>
  <p:transition xmlns:p14="http://schemas.microsoft.com/office/powerpoint/2010/mai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What are we doing?</a:t>
            </a:r>
            <a:endParaRPr lang="en-US" dirty="0"/>
          </a:p>
        </p:txBody>
      </p:sp>
      <p:sp>
        <p:nvSpPr>
          <p:cNvPr id="8" name="Content Placeholder 7"/>
          <p:cNvSpPr>
            <a:spLocks noGrp="1"/>
          </p:cNvSpPr>
          <p:nvPr>
            <p:ph idx="1"/>
          </p:nvPr>
        </p:nvSpPr>
        <p:spPr/>
        <p:txBody>
          <a:bodyPr/>
          <a:lstStyle/>
          <a:p>
            <a:r>
              <a:rPr lang="en-US" dirty="0" smtClean="0"/>
              <a:t>Helping educators </a:t>
            </a:r>
            <a:r>
              <a:rPr lang="en-US" dirty="0" smtClean="0">
                <a:solidFill>
                  <a:schemeClr val="accent4"/>
                </a:solidFill>
              </a:rPr>
              <a:t>increase</a:t>
            </a:r>
            <a:r>
              <a:rPr lang="en-US" dirty="0" smtClean="0"/>
              <a:t> the amount of </a:t>
            </a:r>
            <a:r>
              <a:rPr lang="en-US" dirty="0" smtClean="0">
                <a:solidFill>
                  <a:srgbClr val="70A525"/>
                </a:solidFill>
              </a:rPr>
              <a:t>experiential learning</a:t>
            </a:r>
          </a:p>
          <a:p>
            <a:r>
              <a:rPr lang="en-US" dirty="0" smtClean="0"/>
              <a:t>Helping employers get </a:t>
            </a:r>
            <a:r>
              <a:rPr lang="en-US" dirty="0" smtClean="0">
                <a:solidFill>
                  <a:schemeClr val="accent5"/>
                </a:solidFill>
              </a:rPr>
              <a:t>more value</a:t>
            </a:r>
            <a:r>
              <a:rPr lang="en-US" dirty="0" smtClean="0">
                <a:solidFill>
                  <a:srgbClr val="70A525"/>
                </a:solidFill>
              </a:rPr>
              <a:t> </a:t>
            </a:r>
            <a:r>
              <a:rPr lang="en-US" dirty="0" smtClean="0"/>
              <a:t>out of participation</a:t>
            </a:r>
          </a:p>
          <a:p>
            <a:r>
              <a:rPr lang="en-US" dirty="0" smtClean="0"/>
              <a:t>Using technology to </a:t>
            </a:r>
            <a:r>
              <a:rPr lang="en-US" dirty="0" smtClean="0">
                <a:solidFill>
                  <a:schemeClr val="accent5">
                    <a:lumMod val="60000"/>
                    <a:lumOff val="40000"/>
                  </a:schemeClr>
                </a:solidFill>
              </a:rPr>
              <a:t>enable scale</a:t>
            </a:r>
          </a:p>
          <a:p>
            <a:endParaRPr lang="en-US" dirty="0"/>
          </a:p>
        </p:txBody>
      </p:sp>
    </p:spTree>
    <p:extLst>
      <p:ext uri="{BB962C8B-B14F-4D97-AF65-F5344CB8AC3E}">
        <p14:creationId xmlns:p14="http://schemas.microsoft.com/office/powerpoint/2010/main" val="872180561"/>
      </p:ext>
    </p:extLst>
  </p:cSld>
  <p:clrMapOvr>
    <a:masterClrMapping/>
  </p:clrMapOvr>
  <p:transition xmlns:p14="http://schemas.microsoft.com/office/powerpoint/2010/mai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25"/>
          <p:cNvSpPr>
            <a:spLocks noGrp="1"/>
          </p:cNvSpPr>
          <p:nvPr>
            <p:ph type="title"/>
          </p:nvPr>
        </p:nvSpPr>
        <p:spPr>
          <a:xfrm>
            <a:off x="457200" y="321452"/>
            <a:ext cx="8229600" cy="1251062"/>
          </a:xfrm>
          <a:noFill/>
          <a:ln w="9525">
            <a:noFill/>
            <a:miter lim="800000"/>
            <a:headEnd/>
            <a:tailEnd/>
          </a:ln>
        </p:spPr>
        <p:txBody>
          <a:bodyPr vert="horz" wrap="square" lIns="0" tIns="0" rIns="0" bIns="0" numCol="1" anchor="t" anchorCtr="0" compatLnSpc="1">
            <a:prstTxWarp prst="textNoShape">
              <a:avLst/>
            </a:prstTxWarp>
          </a:bodyPr>
          <a:lstStyle/>
          <a:p>
            <a:pPr>
              <a:spcBef>
                <a:spcPts val="600"/>
              </a:spcBef>
              <a:spcAft>
                <a:spcPts val="600"/>
              </a:spcAft>
            </a:pPr>
            <a:r>
              <a:rPr lang="en-AU" sz="2400" dirty="0" smtClean="0">
                <a:solidFill>
                  <a:srgbClr val="00A1DE"/>
                </a:solidFill>
              </a:rPr>
              <a:t>Intersective helps </a:t>
            </a:r>
            <a:r>
              <a:rPr lang="en-AU" sz="2400" dirty="0">
                <a:solidFill>
                  <a:srgbClr val="00A1DE"/>
                </a:solidFill>
              </a:rPr>
              <a:t>educators, employers and students achieve better outcomes from experiential learning </a:t>
            </a:r>
            <a:r>
              <a:rPr lang="en-AU" sz="2400" dirty="0" smtClean="0">
                <a:solidFill>
                  <a:srgbClr val="00A1DE"/>
                </a:solidFill>
              </a:rPr>
              <a:t>collaboration</a:t>
            </a:r>
            <a:endParaRPr lang="en-AU" sz="2400" dirty="0">
              <a:solidFill>
                <a:srgbClr val="00A1DE"/>
              </a:solidFill>
            </a:endParaRPr>
          </a:p>
        </p:txBody>
      </p:sp>
      <p:pic>
        <p:nvPicPr>
          <p:cNvPr id="39" name="Picture 38"/>
          <p:cNvPicPr>
            <a:picLocks noChangeAspect="1"/>
          </p:cNvPicPr>
          <p:nvPr/>
        </p:nvPicPr>
        <p:blipFill>
          <a:blip r:embed="rId3" cstate="print"/>
          <a:stretch>
            <a:fillRect/>
          </a:stretch>
        </p:blipFill>
        <p:spPr>
          <a:xfrm>
            <a:off x="5171296" y="2980293"/>
            <a:ext cx="2605337" cy="919105"/>
          </a:xfrm>
          <a:prstGeom prst="rect">
            <a:avLst/>
          </a:prstGeom>
        </p:spPr>
      </p:pic>
      <p:pic>
        <p:nvPicPr>
          <p:cNvPr id="40" name="Picture 39" descr="C:\Users\W\Documents\My Dropbox\Intersective\03 Technology\Website\intersective-logo (2).PNG"/>
          <p:cNvPicPr/>
          <p:nvPr/>
        </p:nvPicPr>
        <p:blipFill rotWithShape="1">
          <a:blip r:embed="rId4" cstate="print">
            <a:extLst>
              <a:ext uri="{28A0092B-C50C-407E-A947-70E740481C1C}">
                <a14:useLocalDpi xmlns:a14="http://schemas.microsoft.com/office/drawing/2010/main"/>
              </a:ext>
            </a:extLst>
          </a:blip>
          <a:srcRect r="28124"/>
          <a:stretch/>
        </p:blipFill>
        <p:spPr bwMode="auto">
          <a:xfrm>
            <a:off x="916178" y="3006129"/>
            <a:ext cx="2923209" cy="986159"/>
          </a:xfrm>
          <a:prstGeom prst="rect">
            <a:avLst/>
          </a:prstGeom>
          <a:noFill/>
          <a:ln w="9525">
            <a:noFill/>
            <a:miter lim="800000"/>
            <a:headEnd/>
            <a:tailEnd/>
          </a:ln>
        </p:spPr>
      </p:pic>
      <p:sp>
        <p:nvSpPr>
          <p:cNvPr id="45" name="TextBox 44"/>
          <p:cNvSpPr txBox="1"/>
          <p:nvPr/>
        </p:nvSpPr>
        <p:spPr>
          <a:xfrm>
            <a:off x="835991" y="4019846"/>
            <a:ext cx="3139174" cy="811367"/>
          </a:xfrm>
          <a:prstGeom prst="rect">
            <a:avLst/>
          </a:prstGeom>
          <a:noFill/>
        </p:spPr>
        <p:txBody>
          <a:bodyPr wrap="square" lIns="36000" tIns="36000" rIns="36000" bIns="36000" rtlCol="0">
            <a:spAutoFit/>
          </a:bodyPr>
          <a:lstStyle/>
          <a:p>
            <a:pPr algn="ctr"/>
            <a:r>
              <a:rPr lang="en-AU" sz="2400" dirty="0" smtClean="0">
                <a:solidFill>
                  <a:prstClr val="black"/>
                </a:solidFill>
                <a:latin typeface="Arial"/>
              </a:rPr>
              <a:t>Program design and management </a:t>
            </a:r>
            <a:r>
              <a:rPr lang="en-AU" sz="2400" dirty="0" smtClean="0">
                <a:solidFill>
                  <a:prstClr val="black"/>
                </a:solidFill>
                <a:latin typeface="Arial"/>
              </a:rPr>
              <a:t>services</a:t>
            </a:r>
          </a:p>
        </p:txBody>
      </p:sp>
      <p:sp>
        <p:nvSpPr>
          <p:cNvPr id="46" name="TextBox 45"/>
          <p:cNvSpPr txBox="1"/>
          <p:nvPr/>
        </p:nvSpPr>
        <p:spPr>
          <a:xfrm>
            <a:off x="4675507" y="3992288"/>
            <a:ext cx="3868352" cy="811367"/>
          </a:xfrm>
          <a:prstGeom prst="rect">
            <a:avLst/>
          </a:prstGeom>
          <a:noFill/>
        </p:spPr>
        <p:txBody>
          <a:bodyPr wrap="square" lIns="36000" tIns="36000" rIns="36000" bIns="36000" rtlCol="0">
            <a:spAutoFit/>
          </a:bodyPr>
          <a:lstStyle/>
          <a:p>
            <a:pPr algn="ctr"/>
            <a:r>
              <a:rPr lang="en-AU" sz="2400" dirty="0" smtClean="0">
                <a:solidFill>
                  <a:prstClr val="black"/>
                </a:solidFill>
                <a:latin typeface="Arial"/>
              </a:rPr>
              <a:t>Experiential learning platform</a:t>
            </a:r>
          </a:p>
        </p:txBody>
      </p:sp>
      <p:sp>
        <p:nvSpPr>
          <p:cNvPr id="10" name="Right Arrow 9"/>
          <p:cNvSpPr/>
          <p:nvPr/>
        </p:nvSpPr>
        <p:spPr>
          <a:xfrm>
            <a:off x="4306489" y="3407032"/>
            <a:ext cx="497538" cy="904257"/>
          </a:xfrm>
          <a:prstGeom prst="rightArrow">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rgbClr val="FFFFFF"/>
              </a:solidFill>
              <a:latin typeface="Arial"/>
            </a:endParaRPr>
          </a:p>
        </p:txBody>
      </p:sp>
    </p:spTree>
    <p:extLst>
      <p:ext uri="{BB962C8B-B14F-4D97-AF65-F5344CB8AC3E}">
        <p14:creationId xmlns:p14="http://schemas.microsoft.com/office/powerpoint/2010/main" val="976941869"/>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Table 9"/>
          <p:cNvGraphicFramePr>
            <a:graphicFrameLocks noGrp="1"/>
          </p:cNvGraphicFramePr>
          <p:nvPr>
            <p:extLst>
              <p:ext uri="{D42A27DB-BD31-4B8C-83A1-F6EECF244321}">
                <p14:modId xmlns:p14="http://schemas.microsoft.com/office/powerpoint/2010/main" val="3117416326"/>
              </p:ext>
            </p:extLst>
          </p:nvPr>
        </p:nvGraphicFramePr>
        <p:xfrm>
          <a:off x="628650" y="1042547"/>
          <a:ext cx="8215731" cy="5531335"/>
        </p:xfrm>
        <a:graphic>
          <a:graphicData uri="http://schemas.openxmlformats.org/drawingml/2006/table">
            <a:tbl>
              <a:tblPr firstRow="1" bandRow="1">
                <a:tableStyleId>{5C22544A-7EE6-4342-B048-85BDC9FD1C3A}</a:tableStyleId>
              </a:tblPr>
              <a:tblGrid>
                <a:gridCol w="8215731"/>
              </a:tblGrid>
              <a:tr h="149435">
                <a:tc>
                  <a:txBody>
                    <a:bodyPr/>
                    <a:lstStyle/>
                    <a:p>
                      <a:pPr marL="0" marR="0" lvl="0" indent="0" algn="l" defTabSz="859512" rtl="0" eaLnBrk="1" fontAlgn="auto" latinLnBrk="0" hangingPunct="1">
                        <a:lnSpc>
                          <a:spcPct val="100000"/>
                        </a:lnSpc>
                        <a:spcBef>
                          <a:spcPts val="600"/>
                        </a:spcBef>
                        <a:spcAft>
                          <a:spcPts val="0"/>
                        </a:spcAft>
                        <a:buClrTx/>
                        <a:buSzTx/>
                        <a:buFont typeface="+mj-lt"/>
                        <a:buNone/>
                        <a:tabLst/>
                        <a:defRPr/>
                      </a:pPr>
                      <a:r>
                        <a:rPr lang="en-AU" sz="1800" b="1" dirty="0" smtClean="0">
                          <a:solidFill>
                            <a:schemeClr val="tx2"/>
                          </a:solidFill>
                          <a:latin typeface="Calibri" panose="020F0502020204030204" pitchFamily="34" charset="0"/>
                        </a:rPr>
                        <a:t>Educators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r h="1691944">
                <a:tc>
                  <a:txBody>
                    <a:bodyPr/>
                    <a:lstStyle/>
                    <a:p>
                      <a:pPr marL="0" marR="0" lvl="0" indent="0" algn="ctr" defTabSz="859512" rtl="0" eaLnBrk="1" fontAlgn="auto" latinLnBrk="0" hangingPunct="1">
                        <a:lnSpc>
                          <a:spcPct val="100000"/>
                        </a:lnSpc>
                        <a:spcBef>
                          <a:spcPts val="600"/>
                        </a:spcBef>
                        <a:spcAft>
                          <a:spcPts val="0"/>
                        </a:spcAft>
                        <a:buClrTx/>
                        <a:buSzTx/>
                        <a:buFont typeface="Arial" panose="020B0604020202020204" pitchFamily="34" charset="0"/>
                        <a:buNone/>
                        <a:tabLst/>
                        <a:defRPr/>
                      </a:pPr>
                      <a:endParaRPr lang="en-US" sz="1800" b="1" dirty="0" smtClean="0">
                        <a:solidFill>
                          <a:schemeClr val="tx2"/>
                        </a:solidFill>
                        <a:latin typeface="Calibri" panose="020F050202020403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85000"/>
                        </a:schemeClr>
                      </a:solidFill>
                      <a:prstDash val="solid"/>
                      <a:round/>
                      <a:headEnd type="none" w="med" len="med"/>
                      <a:tailEnd type="none" w="med" len="med"/>
                    </a:lnT>
                    <a:lnB w="12700" cap="flat" cmpd="sng" algn="ctr">
                      <a:solidFill>
                        <a:schemeClr val="bg2">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129584">
                <a:tc>
                  <a:txBody>
                    <a:bodyPr/>
                    <a:lstStyle/>
                    <a:p>
                      <a:pPr marL="0" marR="0" lvl="0" indent="0" algn="l" defTabSz="859512" rtl="0" eaLnBrk="1" fontAlgn="auto" latinLnBrk="0" hangingPunct="1">
                        <a:lnSpc>
                          <a:spcPct val="100000"/>
                        </a:lnSpc>
                        <a:spcBef>
                          <a:spcPts val="600"/>
                        </a:spcBef>
                        <a:spcAft>
                          <a:spcPts val="0"/>
                        </a:spcAft>
                        <a:buClrTx/>
                        <a:buSzTx/>
                        <a:buFont typeface="+mj-lt"/>
                        <a:buNone/>
                        <a:tabLst/>
                        <a:defRPr/>
                      </a:pPr>
                      <a:r>
                        <a:rPr lang="en-AU" sz="1800" b="1" dirty="0" smtClean="0">
                          <a:solidFill>
                            <a:schemeClr val="tx2"/>
                          </a:solidFill>
                          <a:latin typeface="Calibri" panose="020F0502020204030204" pitchFamily="34" charset="0"/>
                        </a:rPr>
                        <a:t>Connectors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85000"/>
                        </a:schemeClr>
                      </a:solidFill>
                      <a:prstDash val="solid"/>
                      <a:round/>
                      <a:headEnd type="none" w="med" len="med"/>
                      <a:tailEnd type="none" w="med" len="med"/>
                    </a:lnT>
                    <a:lnB w="12700" cap="flat" cmpd="sng" algn="ctr">
                      <a:solidFill>
                        <a:schemeClr val="bg2">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r h="1085305">
                <a:tc>
                  <a:txBody>
                    <a:bodyPr/>
                    <a:lstStyle/>
                    <a:p>
                      <a:pPr marL="0" marR="0" lvl="0" indent="0" algn="r" defTabSz="859512" rtl="0" eaLnBrk="1" fontAlgn="auto" latinLnBrk="0" hangingPunct="1">
                        <a:lnSpc>
                          <a:spcPct val="100000"/>
                        </a:lnSpc>
                        <a:spcBef>
                          <a:spcPts val="600"/>
                        </a:spcBef>
                        <a:spcAft>
                          <a:spcPts val="0"/>
                        </a:spcAft>
                        <a:buClrTx/>
                        <a:buSzTx/>
                        <a:buFont typeface="+mj-lt"/>
                        <a:buNone/>
                        <a:tabLst/>
                        <a:defRPr/>
                      </a:pPr>
                      <a:endParaRPr lang="en-AU" sz="1800" b="1" dirty="0" smtClean="0">
                        <a:solidFill>
                          <a:schemeClr val="tx2"/>
                        </a:solidFill>
                        <a:latin typeface="Calibri" panose="020F050202020403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85000"/>
                        </a:schemeClr>
                      </a:solidFill>
                      <a:prstDash val="solid"/>
                      <a:round/>
                      <a:headEnd type="none" w="med" len="med"/>
                      <a:tailEnd type="none" w="med" len="med"/>
                    </a:lnT>
                    <a:lnB w="12700" cap="flat" cmpd="sng" algn="ctr">
                      <a:solidFill>
                        <a:schemeClr val="bg2">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r>
              <a:tr h="119739">
                <a:tc>
                  <a:txBody>
                    <a:bodyPr/>
                    <a:lstStyle/>
                    <a:p>
                      <a:pPr marL="0" marR="0" lvl="0" indent="0" algn="l" defTabSz="859512" rtl="0" eaLnBrk="1" fontAlgn="auto" latinLnBrk="0" hangingPunct="1">
                        <a:lnSpc>
                          <a:spcPct val="100000"/>
                        </a:lnSpc>
                        <a:spcBef>
                          <a:spcPts val="600"/>
                        </a:spcBef>
                        <a:spcAft>
                          <a:spcPts val="0"/>
                        </a:spcAft>
                        <a:buClrTx/>
                        <a:buSzTx/>
                        <a:buFont typeface="Arial" panose="020B0604020202020204" pitchFamily="34" charset="0"/>
                        <a:buNone/>
                        <a:tabLst/>
                        <a:defRPr/>
                      </a:pPr>
                      <a:r>
                        <a:rPr lang="en-US" sz="1800" b="1" dirty="0" smtClean="0">
                          <a:solidFill>
                            <a:schemeClr val="tx2"/>
                          </a:solidFill>
                          <a:latin typeface="Calibri" panose="020F0502020204030204" pitchFamily="34" charset="0"/>
                        </a:rPr>
                        <a:t>Employers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85000"/>
                        </a:schemeClr>
                      </a:solidFill>
                      <a:prstDash val="solid"/>
                      <a:round/>
                      <a:headEnd type="none" w="med" len="med"/>
                      <a:tailEnd type="none" w="med" len="med"/>
                    </a:lnT>
                    <a:lnB w="12700" cap="flat" cmpd="sng" algn="ctr">
                      <a:solidFill>
                        <a:schemeClr val="bg2">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r h="1656806">
                <a:tc>
                  <a:txBody>
                    <a:bodyPr/>
                    <a:lstStyle/>
                    <a:p>
                      <a:pPr marL="0" marR="0" lvl="0" indent="0" algn="ctr" defTabSz="859512" rtl="0" eaLnBrk="1" fontAlgn="auto" latinLnBrk="0" hangingPunct="1">
                        <a:lnSpc>
                          <a:spcPct val="100000"/>
                        </a:lnSpc>
                        <a:spcBef>
                          <a:spcPts val="600"/>
                        </a:spcBef>
                        <a:spcAft>
                          <a:spcPts val="0"/>
                        </a:spcAft>
                        <a:buClrTx/>
                        <a:buSzTx/>
                        <a:buFont typeface="Arial" panose="020B0604020202020204" pitchFamily="34" charset="0"/>
                        <a:buNone/>
                        <a:tabLst/>
                        <a:defRPr/>
                      </a:pPr>
                      <a:endParaRPr lang="en-US" sz="1800" b="1" dirty="0" smtClean="0">
                        <a:solidFill>
                          <a:schemeClr val="tx2"/>
                        </a:solidFill>
                        <a:latin typeface="Calibri" panose="020F050202020403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85000"/>
                        </a:schemeClr>
                      </a:solidFill>
                      <a:prstDash val="solid"/>
                      <a:round/>
                      <a:headEnd type="none" w="med" len="med"/>
                      <a:tailEnd type="none" w="med" len="med"/>
                    </a:lnT>
                    <a:lnB w="12700" cap="flat" cmpd="sng" algn="ctr">
                      <a:solidFill>
                        <a:schemeClr val="bg2">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bl>
          </a:graphicData>
        </a:graphic>
      </p:graphicFrame>
      <p:pic>
        <p:nvPicPr>
          <p:cNvPr id="8" name="Picture 6" descr="http://www.hansenyuncken.com.au/files/7735.jp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22329" b="33236"/>
          <a:stretch/>
        </p:blipFill>
        <p:spPr bwMode="auto">
          <a:xfrm>
            <a:off x="3846757" y="5003505"/>
            <a:ext cx="1632700" cy="473529"/>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5" descr="https://clubs.uow.edu.au/assets/clubs/eclub/Resources/Tech23-2013-large.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688327" y="3832435"/>
            <a:ext cx="1424666" cy="40175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p:cNvPicPr>
            <a:picLocks noChangeAspect="1"/>
          </p:cNvPicPr>
          <p:nvPr/>
        </p:nvPicPr>
        <p:blipFill rotWithShape="1">
          <a:blip r:embed="rId7" cstate="print"/>
          <a:srcRect l="25553" t="12772" r="26390" b="21077"/>
          <a:stretch/>
        </p:blipFill>
        <p:spPr>
          <a:xfrm>
            <a:off x="800487" y="1613304"/>
            <a:ext cx="682156" cy="610313"/>
          </a:xfrm>
          <a:prstGeom prst="rect">
            <a:avLst/>
          </a:prstGeom>
        </p:spPr>
      </p:pic>
      <p:pic>
        <p:nvPicPr>
          <p:cNvPr id="16" name="Picture 15"/>
          <p:cNvPicPr>
            <a:picLocks noChangeAspect="1"/>
          </p:cNvPicPr>
          <p:nvPr/>
        </p:nvPicPr>
        <p:blipFill>
          <a:blip r:embed="rId8" cstate="print"/>
          <a:stretch>
            <a:fillRect/>
          </a:stretch>
        </p:blipFill>
        <p:spPr>
          <a:xfrm>
            <a:off x="1787352" y="1623822"/>
            <a:ext cx="586086" cy="603712"/>
          </a:xfrm>
          <a:prstGeom prst="rect">
            <a:avLst/>
          </a:prstGeom>
        </p:spPr>
      </p:pic>
      <p:pic>
        <p:nvPicPr>
          <p:cNvPr id="2651138" name="Picture 2" descr="http://www.allegisglobalsolutions.com/_res/ags/allegisgroups/img/ags-logo.jpg"/>
          <p:cNvPicPr>
            <a:picLocks noChangeAspect="1" noChangeArrowheads="1"/>
          </p:cNvPicPr>
          <p:nvPr/>
        </p:nvPicPr>
        <p:blipFill>
          <a:blip r:embed="rId9" cstate="print"/>
          <a:srcRect/>
          <a:stretch>
            <a:fillRect/>
          </a:stretch>
        </p:blipFill>
        <p:spPr bwMode="auto">
          <a:xfrm>
            <a:off x="6836843" y="5895148"/>
            <a:ext cx="1303539" cy="458846"/>
          </a:xfrm>
          <a:prstGeom prst="rect">
            <a:avLst/>
          </a:prstGeom>
          <a:noFill/>
        </p:spPr>
      </p:pic>
      <p:pic>
        <p:nvPicPr>
          <p:cNvPr id="30" name="Picture 2"/>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733586" y="5067333"/>
            <a:ext cx="793175" cy="601001"/>
          </a:xfrm>
          <a:prstGeom prst="rect">
            <a:avLst/>
          </a:prstGeom>
          <a:noFill/>
          <a:ln w="9525">
            <a:noFill/>
            <a:miter lim="800000"/>
            <a:headEnd/>
            <a:tailEnd/>
          </a:ln>
          <a:effectLst/>
        </p:spPr>
      </p:pic>
      <p:pic>
        <p:nvPicPr>
          <p:cNvPr id="2651140" name="Picture 4" descr="http://mathsofplanetearth.org.au/wp-content/uploads/2012/08/csiro-cmyk.jpg"/>
          <p:cNvPicPr>
            <a:picLocks noChangeAspect="1" noChangeArrowheads="1"/>
          </p:cNvPicPr>
          <p:nvPr/>
        </p:nvPicPr>
        <p:blipFill>
          <a:blip r:embed="rId11" cstate="print"/>
          <a:srcRect/>
          <a:stretch>
            <a:fillRect/>
          </a:stretch>
        </p:blipFill>
        <p:spPr bwMode="auto">
          <a:xfrm>
            <a:off x="856944" y="3681280"/>
            <a:ext cx="546458" cy="546458"/>
          </a:xfrm>
          <a:prstGeom prst="rect">
            <a:avLst/>
          </a:prstGeom>
          <a:noFill/>
        </p:spPr>
      </p:pic>
      <p:sp>
        <p:nvSpPr>
          <p:cNvPr id="34" name="Title 25"/>
          <p:cNvSpPr>
            <a:spLocks noGrp="1"/>
          </p:cNvSpPr>
          <p:nvPr>
            <p:ph type="title"/>
          </p:nvPr>
        </p:nvSpPr>
        <p:spPr>
          <a:xfrm>
            <a:off x="2626203" y="320226"/>
            <a:ext cx="4840043" cy="1251062"/>
          </a:xfrm>
          <a:noFill/>
          <a:ln w="9525">
            <a:noFill/>
            <a:miter lim="800000"/>
            <a:headEnd/>
            <a:tailEnd/>
          </a:ln>
        </p:spPr>
        <p:txBody>
          <a:bodyPr vert="horz" wrap="square" lIns="0" tIns="0" rIns="0" bIns="0" numCol="1" anchor="t" anchorCtr="0" compatLnSpc="1">
            <a:prstTxWarp prst="textNoShape">
              <a:avLst/>
            </a:prstTxWarp>
          </a:bodyPr>
          <a:lstStyle/>
          <a:p>
            <a:pPr>
              <a:spcBef>
                <a:spcPts val="600"/>
              </a:spcBef>
              <a:spcAft>
                <a:spcPts val="600"/>
              </a:spcAft>
            </a:pPr>
            <a:r>
              <a:rPr lang="en-AU" dirty="0">
                <a:solidFill>
                  <a:schemeClr val="tx1"/>
                </a:solidFill>
              </a:rPr>
              <a:t>C</a:t>
            </a:r>
            <a:r>
              <a:rPr lang="en-AU" dirty="0" smtClean="0">
                <a:solidFill>
                  <a:schemeClr val="tx1"/>
                </a:solidFill>
              </a:rPr>
              <a:t>ustomers &amp; partners</a:t>
            </a:r>
            <a:endParaRPr lang="en-AU" dirty="0">
              <a:solidFill>
                <a:schemeClr val="tx1"/>
              </a:solidFill>
            </a:endParaRPr>
          </a:p>
        </p:txBody>
      </p:sp>
      <p:pic>
        <p:nvPicPr>
          <p:cNvPr id="2644994" name="Picture 2" descr="http://people.csail.mit.edu/jue_w/Pictures/mit_logo.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2310356" y="2540215"/>
            <a:ext cx="1198002" cy="287454"/>
          </a:xfrm>
          <a:prstGeom prst="rect">
            <a:avLst/>
          </a:prstGeom>
          <a:noFill/>
          <a:extLst>
            <a:ext uri="{909E8E84-426E-40dd-AFC4-6F175D3DCCD1}">
              <a14:hiddenFill xmlns:a14="http://schemas.microsoft.com/office/drawing/2010/main">
                <a:solidFill>
                  <a:srgbClr val="FFFFFF"/>
                </a:solidFill>
              </a14:hiddenFill>
            </a:ext>
          </a:extLst>
        </p:spPr>
      </p:pic>
      <p:pic>
        <p:nvPicPr>
          <p:cNvPr id="2647042" name="Picture 2"/>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928303" y="3511928"/>
            <a:ext cx="679531" cy="9513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647046" name="Picture 6" descr="http://upload.wikimedia.org/wikipedia/en/thumb/7/7c/Transport_for_NSW_logo.svg/1280px-Transport_for_NSW_logo.svg.png"/>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1928303" y="5068832"/>
            <a:ext cx="1360558" cy="516587"/>
          </a:xfrm>
          <a:prstGeom prst="rect">
            <a:avLst/>
          </a:prstGeom>
          <a:noFill/>
          <a:extLst>
            <a:ext uri="{909E8E84-426E-40dd-AFC4-6F175D3DCCD1}">
              <a14:hiddenFill xmlns:a14="http://schemas.microsoft.com/office/drawing/2010/main">
                <a:solidFill>
                  <a:srgbClr val="FFFFFF"/>
                </a:solidFill>
              </a14:hiddenFill>
            </a:ext>
          </a:extLst>
        </p:spPr>
      </p:pic>
      <p:pic>
        <p:nvPicPr>
          <p:cNvPr id="2647047" name="Picture 7"/>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5381854" y="1568504"/>
            <a:ext cx="1387973" cy="709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647049" name="Picture 9" descr="http://enactusatuva.org/wp-content/uploads/2013/02/enactushqlogo.png"/>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4334195" y="3696987"/>
            <a:ext cx="1210700" cy="545399"/>
          </a:xfrm>
          <a:prstGeom prst="rect">
            <a:avLst/>
          </a:prstGeom>
          <a:noFill/>
          <a:extLst>
            <a:ext uri="{909E8E84-426E-40dd-AFC4-6F175D3DCCD1}">
              <a14:hiddenFill xmlns:a14="http://schemas.microsoft.com/office/drawing/2010/main">
                <a:solidFill>
                  <a:srgbClr val="FFFFFF"/>
                </a:solidFill>
              </a14:hiddenFill>
            </a:ext>
          </a:extLst>
        </p:spPr>
      </p:pic>
      <p:pic>
        <p:nvPicPr>
          <p:cNvPr id="2647043" name="Picture 3"/>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2858962" y="1646848"/>
            <a:ext cx="649396" cy="6493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647050" name="Picture 10"/>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5367251" y="5515971"/>
            <a:ext cx="927881" cy="9423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 name="Picture 3"/>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2993286" y="3506963"/>
            <a:ext cx="1340909" cy="8939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647051" name="Picture 11"/>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6340407" y="5067333"/>
            <a:ext cx="613084" cy="6130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647054" name="Picture 14" descr="https://mteliza.mbs.edu/Content/img/ui/logo--uni-melb-mbs.png"/>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7020603" y="1661583"/>
            <a:ext cx="1235007" cy="55781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p:cNvPicPr>
            <a:picLocks noChangeAspect="1"/>
          </p:cNvPicPr>
          <p:nvPr/>
        </p:nvPicPr>
        <p:blipFill rotWithShape="1">
          <a:blip r:embed="rId22" cstate="print"/>
          <a:srcRect l="6330" t="18486" r="12714" b="19634"/>
          <a:stretch/>
        </p:blipFill>
        <p:spPr>
          <a:xfrm>
            <a:off x="7663154" y="2502874"/>
            <a:ext cx="1017731" cy="362137"/>
          </a:xfrm>
          <a:prstGeom prst="rect">
            <a:avLst/>
          </a:prstGeom>
        </p:spPr>
      </p:pic>
      <p:pic>
        <p:nvPicPr>
          <p:cNvPr id="43" name="Picture 42"/>
          <p:cNvPicPr>
            <a:picLocks noChangeAspect="1"/>
          </p:cNvPicPr>
          <p:nvPr/>
        </p:nvPicPr>
        <p:blipFill>
          <a:blip r:embed="rId23" cstate="print"/>
          <a:stretch>
            <a:fillRect/>
          </a:stretch>
        </p:blipFill>
        <p:spPr>
          <a:xfrm>
            <a:off x="3846757" y="1699717"/>
            <a:ext cx="1390414" cy="451921"/>
          </a:xfrm>
          <a:prstGeom prst="rect">
            <a:avLst/>
          </a:prstGeom>
        </p:spPr>
      </p:pic>
      <p:pic>
        <p:nvPicPr>
          <p:cNvPr id="44" name="Picture 43" descr="Sydney Uni.png"/>
          <p:cNvPicPr>
            <a:picLocks noChangeAspect="1"/>
          </p:cNvPicPr>
          <p:nvPr>
            <p:custDataLst>
              <p:tags r:id="rId1"/>
            </p:custDataLst>
          </p:nvPr>
        </p:nvPicPr>
        <p:blipFill>
          <a:blip r:embed="rId24" cstate="print"/>
          <a:srcRect/>
          <a:stretch>
            <a:fillRect/>
          </a:stretch>
        </p:blipFill>
        <p:spPr bwMode="auto">
          <a:xfrm>
            <a:off x="498405" y="2381176"/>
            <a:ext cx="1584585" cy="627751"/>
          </a:xfrm>
          <a:prstGeom prst="rect">
            <a:avLst/>
          </a:prstGeom>
          <a:noFill/>
          <a:ln w="9525">
            <a:noFill/>
            <a:miter lim="800000"/>
            <a:headEnd/>
            <a:tailEnd/>
          </a:ln>
        </p:spPr>
      </p:pic>
      <p:pic>
        <p:nvPicPr>
          <p:cNvPr id="45" name="Picture 51" descr="DEL_COL"/>
          <p:cNvPicPr>
            <a:picLocks noChangeAspect="1" noChangeArrowheads="1"/>
          </p:cNvPicPr>
          <p:nvPr>
            <p:custDataLst>
              <p:tags r:id="rId2"/>
            </p:custDataLst>
          </p:nvPr>
        </p:nvPicPr>
        <p:blipFill>
          <a:blip r:embed="rId25" cstate="print"/>
          <a:srcRect/>
          <a:stretch>
            <a:fillRect/>
          </a:stretch>
        </p:blipFill>
        <p:spPr bwMode="gray">
          <a:xfrm>
            <a:off x="7459346" y="5207655"/>
            <a:ext cx="1229879" cy="269379"/>
          </a:xfrm>
          <a:prstGeom prst="rect">
            <a:avLst/>
          </a:prstGeom>
          <a:noFill/>
          <a:ln w="9525">
            <a:noFill/>
            <a:miter lim="800000"/>
            <a:headEnd/>
            <a:tailEnd/>
          </a:ln>
        </p:spPr>
      </p:pic>
      <p:pic>
        <p:nvPicPr>
          <p:cNvPr id="49" name="Picture 2" descr="http://www.kwslegal.com.au/__resources/userfiles/image/Screen%20Shot%202014-11-24%20at%2012_16_08%20pm.png"/>
          <p:cNvPicPr>
            <a:picLocks noChangeAspect="1" noChangeArrowheads="1"/>
          </p:cNvPicPr>
          <p:nvPr/>
        </p:nvPicPr>
        <p:blipFill rotWithShape="1">
          <a:blip r:embed="rId26">
            <a:extLst>
              <a:ext uri="{28A0092B-C50C-407E-A947-70E740481C1C}">
                <a14:useLocalDpi xmlns:a14="http://schemas.microsoft.com/office/drawing/2010/main" val="0"/>
              </a:ext>
            </a:extLst>
          </a:blip>
          <a:srcRect l="5885" r="61501" b="67192"/>
          <a:stretch/>
        </p:blipFill>
        <p:spPr bwMode="auto">
          <a:xfrm>
            <a:off x="7323122" y="3696986"/>
            <a:ext cx="1462993" cy="628725"/>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10" descr="https://upload.wikimedia.org/wikipedia/en/thumb/c/cb/Lonely_Planet.svg/1280px-Lonely_Planet.svg.png"/>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2858962" y="5744095"/>
            <a:ext cx="1061836" cy="525940"/>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14" descr="http://www.activemoreland.com.au/Global/Logos/Flight%20Centre%20Logo.jpg"/>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1354784" y="5818204"/>
            <a:ext cx="798558" cy="515833"/>
          </a:xfrm>
          <a:prstGeom prst="rect">
            <a:avLst/>
          </a:prstGeom>
          <a:noFill/>
          <a:extLst>
            <a:ext uri="{909E8E84-426E-40dd-AFC4-6F175D3DCCD1}">
              <a14:hiddenFill xmlns:a14="http://schemas.microsoft.com/office/drawing/2010/main">
                <a:solidFill>
                  <a:srgbClr val="FFFFFF"/>
                </a:solidFill>
              </a14:hiddenFill>
            </a:ext>
          </a:extLst>
        </p:spPr>
      </p:pic>
      <p:pic>
        <p:nvPicPr>
          <p:cNvPr id="2647048" name="Picture 8" descr="http://www.citynetevents.com/uploads/organizers/RMIT.JPG"/>
          <p:cNvPicPr>
            <a:picLocks noChangeAspect="1" noChangeArrowheads="1"/>
          </p:cNvPicPr>
          <p:nvPr/>
        </p:nvPicPr>
        <p:blipFill>
          <a:blip r:embed="rId29" cstate="print">
            <a:extLst>
              <a:ext uri="{28A0092B-C50C-407E-A947-70E740481C1C}">
                <a14:useLocalDpi xmlns:a14="http://schemas.microsoft.com/office/drawing/2010/main" val="0"/>
              </a:ext>
            </a:extLst>
          </a:blip>
          <a:srcRect/>
          <a:stretch>
            <a:fillRect/>
          </a:stretch>
        </p:blipFill>
        <p:spPr bwMode="auto">
          <a:xfrm>
            <a:off x="5153177" y="2372527"/>
            <a:ext cx="1122014" cy="716747"/>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6" descr="http://www.tern-supersites.net.au/images/logo/uts_logo.png"/>
          <p:cNvPicPr>
            <a:picLocks noChangeAspect="1" noChangeArrowheads="1"/>
          </p:cNvPicPr>
          <p:nvPr/>
        </p:nvPicPr>
        <p:blipFill>
          <a:blip r:embed="rId30" cstate="print">
            <a:extLst>
              <a:ext uri="{28A0092B-C50C-407E-A947-70E740481C1C}">
                <a14:useLocalDpi xmlns:a14="http://schemas.microsoft.com/office/drawing/2010/main" val="0"/>
              </a:ext>
            </a:extLst>
          </a:blip>
          <a:srcRect/>
          <a:stretch>
            <a:fillRect/>
          </a:stretch>
        </p:blipFill>
        <p:spPr bwMode="auto">
          <a:xfrm>
            <a:off x="6568443" y="2538948"/>
            <a:ext cx="801458" cy="344713"/>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12" descr="http://www.marketingservices.unsw.edu.au/sites/default/files/uploads/Landscape%20Colour%20Pos.jpg"/>
          <p:cNvPicPr>
            <a:picLocks noChangeAspect="1" noChangeArrowheads="1"/>
          </p:cNvPicPr>
          <p:nvPr/>
        </p:nvPicPr>
        <p:blipFill>
          <a:blip r:embed="rId31" cstate="print">
            <a:extLst>
              <a:ext uri="{28A0092B-C50C-407E-A947-70E740481C1C}">
                <a14:useLocalDpi xmlns:a14="http://schemas.microsoft.com/office/drawing/2010/main" val="0"/>
              </a:ext>
            </a:extLst>
          </a:blip>
          <a:srcRect/>
          <a:stretch>
            <a:fillRect/>
          </a:stretch>
        </p:blipFill>
        <p:spPr bwMode="auto">
          <a:xfrm>
            <a:off x="3985528" y="2513194"/>
            <a:ext cx="1039267" cy="381228"/>
          </a:xfrm>
          <a:prstGeom prst="rect">
            <a:avLst/>
          </a:prstGeom>
          <a:noFill/>
          <a:extLst>
            <a:ext uri="{909E8E84-426E-40dd-AFC4-6F175D3DCCD1}">
              <a14:hiddenFill xmlns:a14="http://schemas.microsoft.com/office/drawing/2010/main">
                <a:solidFill>
                  <a:srgbClr val="FFFFFF"/>
                </a:solidFill>
              </a14:hiddenFill>
            </a:ext>
          </a:extLst>
        </p:spPr>
      </p:pic>
      <p:pic>
        <p:nvPicPr>
          <p:cNvPr id="2647044" name="Picture 4" descr="https://upload.wikimedia.org/wikipedia/en/4/44/New_South_Wales_Government_logo.png"/>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4354332" y="5656027"/>
            <a:ext cx="658100" cy="6674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9555527"/>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p:cNvPicPr>
            <a:picLocks noChangeAspect="1" noChangeArrowheads="1"/>
          </p:cNvPicPr>
          <p:nvPr/>
        </p:nvPicPr>
        <p:blipFill rotWithShape="1">
          <a:blip r:embed="rId2" cstate="print">
            <a:extLst>
              <a:ext uri="{28A0092B-C50C-407E-A947-70E740481C1C}">
                <a14:useLocalDpi xmlns:a14="http://schemas.microsoft.com/office/drawing/2010/main"/>
              </a:ext>
            </a:extLst>
          </a:blip>
          <a:srcRect/>
          <a:stretch/>
        </p:blipFill>
        <p:spPr bwMode="auto">
          <a:xfrm>
            <a:off x="6764486" y="3290909"/>
            <a:ext cx="2103163" cy="17570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r>
              <a:rPr lang="en-US" dirty="0" smtClean="0"/>
              <a:t>What Outcomes can we improve?</a:t>
            </a:r>
            <a:endParaRPr lang="en-US" dirty="0"/>
          </a:p>
        </p:txBody>
      </p:sp>
      <p:sp>
        <p:nvSpPr>
          <p:cNvPr id="3" name="Text Placeholder 2"/>
          <p:cNvSpPr>
            <a:spLocks noGrp="1"/>
          </p:cNvSpPr>
          <p:nvPr>
            <p:ph type="body" sz="quarter" idx="12"/>
          </p:nvPr>
        </p:nvSpPr>
        <p:spPr/>
        <p:txBody>
          <a:bodyPr/>
          <a:lstStyle/>
          <a:p>
            <a:pPr marL="0" indent="0"/>
            <a:r>
              <a:rPr lang="en-US" sz="2400" b="1" dirty="0" smtClean="0"/>
              <a:t>Students</a:t>
            </a:r>
          </a:p>
          <a:p>
            <a:pPr marL="0" indent="0">
              <a:tabLst>
                <a:tab pos="1773238" algn="l"/>
                <a:tab pos="6350000" algn="r"/>
              </a:tabLst>
            </a:pPr>
            <a:r>
              <a:rPr lang="en-US" sz="2400" dirty="0">
                <a:solidFill>
                  <a:schemeClr val="accent4"/>
                </a:solidFill>
              </a:rPr>
              <a:t>	</a:t>
            </a:r>
            <a:r>
              <a:rPr lang="en-US" sz="2400" dirty="0" smtClean="0">
                <a:solidFill>
                  <a:schemeClr val="accent4"/>
                </a:solidFill>
              </a:rPr>
              <a:t>- Provide support, structure</a:t>
            </a:r>
            <a:r>
              <a:rPr lang="en-US" sz="2400" dirty="0">
                <a:solidFill>
                  <a:schemeClr val="accent4"/>
                </a:solidFill>
              </a:rPr>
              <a:t>, reduce </a:t>
            </a:r>
            <a:r>
              <a:rPr lang="en-US" sz="2400" dirty="0" smtClean="0">
                <a:solidFill>
                  <a:schemeClr val="accent4"/>
                </a:solidFill>
              </a:rPr>
              <a:t>ambiguity</a:t>
            </a:r>
            <a:endParaRPr lang="en-US" sz="2400" dirty="0">
              <a:solidFill>
                <a:schemeClr val="accent4"/>
              </a:solidFill>
            </a:endParaRPr>
          </a:p>
          <a:p>
            <a:pPr marL="0" indent="0">
              <a:tabLst>
                <a:tab pos="1773238" algn="l"/>
                <a:tab pos="6350000" algn="r"/>
              </a:tabLst>
            </a:pPr>
            <a:r>
              <a:rPr lang="en-US" sz="2400" dirty="0">
                <a:solidFill>
                  <a:schemeClr val="accent4"/>
                </a:solidFill>
              </a:rPr>
              <a:t>	</a:t>
            </a:r>
            <a:r>
              <a:rPr lang="en-US" sz="2400" dirty="0" smtClean="0">
                <a:solidFill>
                  <a:schemeClr val="accent4"/>
                </a:solidFill>
              </a:rPr>
              <a:t>- Build networks </a:t>
            </a:r>
            <a:r>
              <a:rPr lang="en-US" sz="2400" dirty="0">
                <a:solidFill>
                  <a:schemeClr val="accent4"/>
                </a:solidFill>
              </a:rPr>
              <a:t>and </a:t>
            </a:r>
            <a:r>
              <a:rPr lang="en-US" sz="2400" dirty="0" smtClean="0">
                <a:solidFill>
                  <a:schemeClr val="accent4"/>
                </a:solidFill>
              </a:rPr>
              <a:t>narrative</a:t>
            </a:r>
            <a:endParaRPr lang="en-US" sz="2400" b="1" dirty="0"/>
          </a:p>
          <a:p>
            <a:pPr marL="0" indent="0" algn="r">
              <a:tabLst>
                <a:tab pos="1773238" algn="l"/>
                <a:tab pos="6350000" algn="r"/>
              </a:tabLst>
            </a:pPr>
            <a:r>
              <a:rPr lang="en-US" sz="2400" b="1" dirty="0">
                <a:solidFill>
                  <a:schemeClr val="accent4"/>
                </a:solidFill>
              </a:rPr>
              <a:t>	</a:t>
            </a:r>
            <a:r>
              <a:rPr lang="en-US" sz="2400" dirty="0" smtClean="0">
                <a:solidFill>
                  <a:schemeClr val="accent4"/>
                </a:solidFill>
              </a:rPr>
              <a:t>		</a:t>
            </a:r>
            <a:r>
              <a:rPr lang="en-US" sz="2400" b="1" dirty="0" smtClean="0"/>
              <a:t>	</a:t>
            </a:r>
            <a:r>
              <a:rPr lang="en-US" sz="2400" b="1" dirty="0"/>
              <a:t>Educators</a:t>
            </a:r>
            <a:endParaRPr lang="en-US" sz="2400" b="1" dirty="0" smtClean="0"/>
          </a:p>
          <a:p>
            <a:pPr marL="0" indent="0">
              <a:tabLst>
                <a:tab pos="6337300" algn="r"/>
              </a:tabLst>
            </a:pPr>
            <a:r>
              <a:rPr lang="en-US" sz="2400" dirty="0" smtClean="0">
                <a:solidFill>
                  <a:schemeClr val="accent4"/>
                </a:solidFill>
              </a:rPr>
              <a:t>	Simplify onboarding, setup</a:t>
            </a:r>
            <a:r>
              <a:rPr lang="en-US" sz="2400" dirty="0">
                <a:solidFill>
                  <a:schemeClr val="accent4"/>
                </a:solidFill>
              </a:rPr>
              <a:t> </a:t>
            </a:r>
            <a:r>
              <a:rPr lang="en-US" sz="2400" dirty="0" smtClean="0">
                <a:solidFill>
                  <a:schemeClr val="accent4"/>
                </a:solidFill>
              </a:rPr>
              <a:t>and delivery -</a:t>
            </a:r>
            <a:endParaRPr lang="en-US" sz="2400" dirty="0">
              <a:solidFill>
                <a:schemeClr val="accent4"/>
              </a:solidFill>
            </a:endParaRPr>
          </a:p>
          <a:p>
            <a:pPr marL="0" indent="0">
              <a:tabLst>
                <a:tab pos="6337300" algn="r"/>
              </a:tabLst>
            </a:pPr>
            <a:r>
              <a:rPr lang="en-US" sz="2400" dirty="0" smtClean="0">
                <a:solidFill>
                  <a:schemeClr val="accent4"/>
                </a:solidFill>
              </a:rPr>
              <a:t>	Quality Assurance of learning -</a:t>
            </a:r>
          </a:p>
          <a:p>
            <a:pPr marL="0" indent="0">
              <a:tabLst>
                <a:tab pos="3489325" algn="r"/>
              </a:tabLst>
            </a:pPr>
            <a:r>
              <a:rPr lang="en-US" sz="2400" b="1" dirty="0" smtClean="0"/>
              <a:t>Host organizations</a:t>
            </a:r>
          </a:p>
          <a:p>
            <a:pPr marL="0" lvl="1" indent="0">
              <a:buNone/>
              <a:tabLst>
                <a:tab pos="1773238" algn="l"/>
              </a:tabLst>
            </a:pPr>
            <a:r>
              <a:rPr lang="en-US" sz="2400" dirty="0" smtClean="0">
                <a:solidFill>
                  <a:schemeClr val="accent4"/>
                </a:solidFill>
              </a:rPr>
              <a:t>	- </a:t>
            </a:r>
            <a:r>
              <a:rPr lang="en-US" sz="2400" dirty="0">
                <a:solidFill>
                  <a:schemeClr val="accent4"/>
                </a:solidFill>
              </a:rPr>
              <a:t>Improve </a:t>
            </a:r>
            <a:r>
              <a:rPr lang="en-US" sz="2400" dirty="0" smtClean="0">
                <a:solidFill>
                  <a:schemeClr val="accent4"/>
                </a:solidFill>
              </a:rPr>
              <a:t>clarity of commitment</a:t>
            </a:r>
            <a:endParaRPr lang="en-US" sz="2400" dirty="0">
              <a:solidFill>
                <a:schemeClr val="accent4"/>
              </a:solidFill>
            </a:endParaRPr>
          </a:p>
          <a:p>
            <a:pPr marL="0" indent="0">
              <a:tabLst>
                <a:tab pos="1773238" algn="l"/>
              </a:tabLst>
            </a:pPr>
            <a:r>
              <a:rPr lang="en-US" sz="2400" dirty="0" smtClean="0">
                <a:solidFill>
                  <a:schemeClr val="accent4"/>
                </a:solidFill>
              </a:rPr>
              <a:t>	- </a:t>
            </a:r>
            <a:r>
              <a:rPr lang="en-US" sz="2400" dirty="0">
                <a:solidFill>
                  <a:schemeClr val="accent4"/>
                </a:solidFill>
              </a:rPr>
              <a:t>Sustainable, scalable</a:t>
            </a:r>
          </a:p>
          <a:p>
            <a:pPr marL="0" indent="0"/>
            <a:r>
              <a:rPr lang="en-US" sz="2400" dirty="0" smtClean="0">
                <a:solidFill>
                  <a:schemeClr val="accent4"/>
                </a:solidFill>
              </a:rPr>
              <a:t>-</a:t>
            </a:r>
          </a:p>
        </p:txBody>
      </p:sp>
      <p:pic>
        <p:nvPicPr>
          <p:cNvPr id="5" name="Picture 2"/>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a:stretch/>
        </p:blipFill>
        <p:spPr bwMode="auto">
          <a:xfrm>
            <a:off x="153814" y="1782658"/>
            <a:ext cx="1571625" cy="147052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2"/>
          <p:cNvPicPr>
            <a:picLocks noChangeAspect="1" noChangeArrowheads="1"/>
          </p:cNvPicPr>
          <p:nvPr/>
        </p:nvPicPr>
        <p:blipFill rotWithShape="1">
          <a:blip r:embed="rId4" cstate="print">
            <a:extLst>
              <a:ext uri="{28A0092B-C50C-407E-A947-70E740481C1C}">
                <a14:useLocalDpi xmlns:a14="http://schemas.microsoft.com/office/drawing/2010/main"/>
              </a:ext>
            </a:extLst>
          </a:blip>
          <a:srcRect/>
          <a:stretch/>
        </p:blipFill>
        <p:spPr bwMode="auto">
          <a:xfrm>
            <a:off x="244007" y="5243180"/>
            <a:ext cx="1705624" cy="14170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284266"/>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Improving Student Outcomes</a:t>
            </a:r>
            <a:endParaRPr lang="en-US" dirty="0"/>
          </a:p>
        </p:txBody>
      </p:sp>
    </p:spTree>
    <p:extLst>
      <p:ext uri="{BB962C8B-B14F-4D97-AF65-F5344CB8AC3E}">
        <p14:creationId xmlns:p14="http://schemas.microsoft.com/office/powerpoint/2010/main" val="74164234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 structure drives action and reflection</a:t>
            </a:r>
            <a:endParaRPr lang="en-US" dirty="0"/>
          </a:p>
        </p:txBody>
      </p:sp>
      <p:sp>
        <p:nvSpPr>
          <p:cNvPr id="3" name="Text Placeholder 2"/>
          <p:cNvSpPr>
            <a:spLocks noGrp="1"/>
          </p:cNvSpPr>
          <p:nvPr>
            <p:ph type="body" sz="quarter" idx="12"/>
          </p:nvPr>
        </p:nvSpPr>
        <p:spPr/>
        <p:txBody>
          <a:bodyPr/>
          <a:lstStyle/>
          <a:p>
            <a:endParaRPr lang="en-US" dirty="0"/>
          </a:p>
        </p:txBody>
      </p:sp>
      <p:pic>
        <p:nvPicPr>
          <p:cNvPr id="4" name="Picture 3"/>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384175" y="1374775"/>
            <a:ext cx="8398173" cy="4794306"/>
          </a:xfrm>
          <a:prstGeom prst="rect">
            <a:avLst/>
          </a:prstGeom>
        </p:spPr>
      </p:pic>
    </p:spTree>
    <p:extLst>
      <p:ext uri="{BB962C8B-B14F-4D97-AF65-F5344CB8AC3E}">
        <p14:creationId xmlns:p14="http://schemas.microsoft.com/office/powerpoint/2010/main" val="939557104"/>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Trends</a:t>
            </a:r>
            <a:endParaRPr lang="en-US" dirty="0"/>
          </a:p>
        </p:txBody>
      </p:sp>
      <p:sp>
        <p:nvSpPr>
          <p:cNvPr id="4" name="Text Placeholder 3"/>
          <p:cNvSpPr>
            <a:spLocks noGrp="1"/>
          </p:cNvSpPr>
          <p:nvPr>
            <p:ph type="body" idx="1"/>
          </p:nvPr>
        </p:nvSpPr>
        <p:spPr/>
        <p:txBody>
          <a:bodyPr/>
          <a:lstStyle/>
          <a:p>
            <a:endParaRPr lang="en-US"/>
          </a:p>
        </p:txBody>
      </p:sp>
    </p:spTree>
    <p:extLst>
      <p:ext uri="{BB962C8B-B14F-4D97-AF65-F5344CB8AC3E}">
        <p14:creationId xmlns:p14="http://schemas.microsoft.com/office/powerpoint/2010/main" val="4103755527"/>
      </p:ext>
    </p:extLst>
  </p:cSld>
  <p:clrMapOvr>
    <a:masterClrMapping/>
  </p:clrMapOvr>
  <p:transition xmlns:p14="http://schemas.microsoft.com/office/powerpoint/2010/mai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Collaboration that feels like </a:t>
            </a:r>
            <a:r>
              <a:rPr lang="en-US" dirty="0" smtClean="0"/>
              <a:t>social media</a:t>
            </a:r>
            <a:endParaRPr lang="en-US" dirty="0"/>
          </a:p>
        </p:txBody>
      </p:sp>
      <p:sp>
        <p:nvSpPr>
          <p:cNvPr id="3" name="Text Placeholder 2"/>
          <p:cNvSpPr>
            <a:spLocks noGrp="1"/>
          </p:cNvSpPr>
          <p:nvPr>
            <p:ph type="body" sz="quarter" idx="12"/>
          </p:nvPr>
        </p:nvSpPr>
        <p:spPr/>
        <p:txBody>
          <a:bodyPr/>
          <a:lstStyle/>
          <a:p>
            <a:endParaRPr lang="en-US" dirty="0"/>
          </a:p>
        </p:txBody>
      </p:sp>
      <p:pic>
        <p:nvPicPr>
          <p:cNvPr id="4" name="Picture 3"/>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0" y="1143703"/>
            <a:ext cx="9144000" cy="5265035"/>
          </a:xfrm>
          <a:prstGeom prst="rect">
            <a:avLst/>
          </a:prstGeom>
        </p:spPr>
      </p:pic>
    </p:spTree>
    <p:extLst>
      <p:ext uri="{BB962C8B-B14F-4D97-AF65-F5344CB8AC3E}">
        <p14:creationId xmlns:p14="http://schemas.microsoft.com/office/powerpoint/2010/main" val="1526047205"/>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Connects project </a:t>
            </a:r>
            <a:r>
              <a:rPr lang="en-US" dirty="0"/>
              <a:t>w</a:t>
            </a:r>
            <a:r>
              <a:rPr lang="en-US" dirty="0" smtClean="0"/>
              <a:t>ork &amp; reflections to skills</a:t>
            </a:r>
            <a:endParaRPr lang="en-US" dirty="0"/>
          </a:p>
        </p:txBody>
      </p:sp>
      <p:pic>
        <p:nvPicPr>
          <p:cNvPr id="7" name="Picture 6"/>
          <p:cNvPicPr>
            <a:picLocks noChangeAspect="1"/>
          </p:cNvPicPr>
          <p:nvPr/>
        </p:nvPicPr>
        <p:blipFill rotWithShape="1">
          <a:blip r:embed="rId2"/>
          <a:srcRect l="2835" t="7459" r="2498"/>
          <a:stretch/>
        </p:blipFill>
        <p:spPr>
          <a:xfrm>
            <a:off x="259174" y="997763"/>
            <a:ext cx="8008492" cy="489287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 name="Picture 3"/>
          <p:cNvPicPr>
            <a:picLocks noChangeAspect="1"/>
          </p:cNvPicPr>
          <p:nvPr/>
        </p:nvPicPr>
        <p:blipFill rotWithShape="1">
          <a:blip r:embed="rId3"/>
          <a:srcRect t="4849" b="12107"/>
          <a:stretch/>
        </p:blipFill>
        <p:spPr>
          <a:xfrm>
            <a:off x="3171332" y="2528826"/>
            <a:ext cx="7716097" cy="4095931"/>
          </a:xfrm>
          <a:prstGeom prst="rect">
            <a:avLst/>
          </a:prstGeom>
          <a:ln w="76200" cmpd="sng">
            <a:solidFill>
              <a:schemeClr val="bg1"/>
            </a:solid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512497740"/>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Improving Educator Outcomes</a:t>
            </a:r>
            <a:endParaRPr lang="en-US" dirty="0"/>
          </a:p>
        </p:txBody>
      </p:sp>
    </p:spTree>
    <p:extLst>
      <p:ext uri="{BB962C8B-B14F-4D97-AF65-F5344CB8AC3E}">
        <p14:creationId xmlns:p14="http://schemas.microsoft.com/office/powerpoint/2010/main" val="152752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cstate="print">
            <a:extLst>
              <a:ext uri="{28A0092B-C50C-407E-A947-70E740481C1C}">
                <a14:useLocalDpi xmlns:a14="http://schemas.microsoft.com/office/drawing/2010/main"/>
              </a:ext>
            </a:extLst>
          </a:blip>
          <a:srcRect l="10348" r="8459" b="27880"/>
          <a:stretch/>
        </p:blipFill>
        <p:spPr>
          <a:xfrm>
            <a:off x="138307" y="1024989"/>
            <a:ext cx="7753827" cy="5664824"/>
          </a:xfrm>
          <a:prstGeom prst="rect">
            <a:avLst/>
          </a:prstGeom>
        </p:spPr>
      </p:pic>
      <p:pic>
        <p:nvPicPr>
          <p:cNvPr id="3" name="Picture 2"/>
          <p:cNvPicPr>
            <a:picLocks noChangeAspect="1"/>
          </p:cNvPicPr>
          <p:nvPr/>
        </p:nvPicPr>
        <p:blipFill>
          <a:blip r:embed="rId4"/>
          <a:stretch>
            <a:fillRect/>
          </a:stretch>
        </p:blipFill>
        <p:spPr>
          <a:xfrm>
            <a:off x="2916687" y="4462416"/>
            <a:ext cx="6227313" cy="2038352"/>
          </a:xfrm>
          <a:prstGeom prst="rect">
            <a:avLst/>
          </a:prstGeom>
          <a:ln>
            <a:noFill/>
          </a:ln>
          <a:effectLst>
            <a:outerShdw blurRad="292100" dist="139700" dir="2700000" algn="tl" rotWithShape="0">
              <a:srgbClr val="333333">
                <a:alpha val="65000"/>
              </a:srgbClr>
            </a:outerShdw>
          </a:effectLst>
        </p:spPr>
      </p:pic>
      <p:sp>
        <p:nvSpPr>
          <p:cNvPr id="4" name="Title 1"/>
          <p:cNvSpPr txBox="1">
            <a:spLocks/>
          </p:cNvSpPr>
          <p:nvPr/>
        </p:nvSpPr>
        <p:spPr>
          <a:xfrm>
            <a:off x="384175" y="300038"/>
            <a:ext cx="8362950" cy="595311"/>
          </a:xfrm>
          <a:prstGeom prst="rect">
            <a:avLst/>
          </a:prstGeom>
        </p:spPr>
        <p:txBody>
          <a:bodyPr/>
          <a:lstStyle>
            <a:lvl1pPr algn="l" defTabSz="957263" rtl="0" eaLnBrk="1" fontAlgn="base" hangingPunct="1">
              <a:lnSpc>
                <a:spcPct val="106000"/>
              </a:lnSpc>
              <a:spcBef>
                <a:spcPct val="0"/>
              </a:spcBef>
              <a:spcAft>
                <a:spcPct val="0"/>
              </a:spcAft>
              <a:defRPr sz="2600" b="0" kern="1200">
                <a:solidFill>
                  <a:schemeClr val="accent1"/>
                </a:solidFill>
                <a:latin typeface="Times New Roman" pitchFamily="18" charset="0"/>
                <a:ea typeface="+mj-ea"/>
                <a:cs typeface="Times New Roman" pitchFamily="18" charset="0"/>
              </a:defRPr>
            </a:lvl1pPr>
            <a:lvl2pPr algn="l" defTabSz="957263" rtl="0" eaLnBrk="1" fontAlgn="base" hangingPunct="1">
              <a:lnSpc>
                <a:spcPct val="106000"/>
              </a:lnSpc>
              <a:spcBef>
                <a:spcPct val="0"/>
              </a:spcBef>
              <a:spcAft>
                <a:spcPct val="0"/>
              </a:spcAft>
              <a:defRPr b="1">
                <a:solidFill>
                  <a:schemeClr val="tx2"/>
                </a:solidFill>
                <a:latin typeface="Arial" charset="0"/>
              </a:defRPr>
            </a:lvl2pPr>
            <a:lvl3pPr algn="l" defTabSz="957263" rtl="0" eaLnBrk="1" fontAlgn="base" hangingPunct="1">
              <a:lnSpc>
                <a:spcPct val="106000"/>
              </a:lnSpc>
              <a:spcBef>
                <a:spcPct val="0"/>
              </a:spcBef>
              <a:spcAft>
                <a:spcPct val="0"/>
              </a:spcAft>
              <a:defRPr b="1">
                <a:solidFill>
                  <a:schemeClr val="tx2"/>
                </a:solidFill>
                <a:latin typeface="Arial" charset="0"/>
              </a:defRPr>
            </a:lvl3pPr>
            <a:lvl4pPr algn="l" defTabSz="957263" rtl="0" eaLnBrk="1" fontAlgn="base" hangingPunct="1">
              <a:lnSpc>
                <a:spcPct val="106000"/>
              </a:lnSpc>
              <a:spcBef>
                <a:spcPct val="0"/>
              </a:spcBef>
              <a:spcAft>
                <a:spcPct val="0"/>
              </a:spcAft>
              <a:defRPr b="1">
                <a:solidFill>
                  <a:schemeClr val="tx2"/>
                </a:solidFill>
                <a:latin typeface="Arial" charset="0"/>
              </a:defRPr>
            </a:lvl4pPr>
            <a:lvl5pPr algn="l" defTabSz="957263" rtl="0" eaLnBrk="1" fontAlgn="base" hangingPunct="1">
              <a:lnSpc>
                <a:spcPct val="106000"/>
              </a:lnSpc>
              <a:spcBef>
                <a:spcPct val="0"/>
              </a:spcBef>
              <a:spcAft>
                <a:spcPct val="0"/>
              </a:spcAft>
              <a:defRPr b="1">
                <a:solidFill>
                  <a:schemeClr val="tx2"/>
                </a:solidFill>
                <a:latin typeface="Arial" charset="0"/>
              </a:defRPr>
            </a:lvl5pPr>
            <a:lvl6pPr marL="429756" algn="l" rtl="0" eaLnBrk="1" fontAlgn="base" hangingPunct="1">
              <a:spcBef>
                <a:spcPct val="0"/>
              </a:spcBef>
              <a:spcAft>
                <a:spcPct val="0"/>
              </a:spcAft>
              <a:defRPr sz="2300" b="1">
                <a:solidFill>
                  <a:schemeClr val="accent1"/>
                </a:solidFill>
                <a:latin typeface="Arial" charset="0"/>
              </a:defRPr>
            </a:lvl6pPr>
            <a:lvl7pPr marL="859512" algn="l" rtl="0" eaLnBrk="1" fontAlgn="base" hangingPunct="1">
              <a:spcBef>
                <a:spcPct val="0"/>
              </a:spcBef>
              <a:spcAft>
                <a:spcPct val="0"/>
              </a:spcAft>
              <a:defRPr sz="2300" b="1">
                <a:solidFill>
                  <a:schemeClr val="accent1"/>
                </a:solidFill>
                <a:latin typeface="Arial" charset="0"/>
              </a:defRPr>
            </a:lvl7pPr>
            <a:lvl8pPr marL="1289268" algn="l" rtl="0" eaLnBrk="1" fontAlgn="base" hangingPunct="1">
              <a:spcBef>
                <a:spcPct val="0"/>
              </a:spcBef>
              <a:spcAft>
                <a:spcPct val="0"/>
              </a:spcAft>
              <a:defRPr sz="2300" b="1">
                <a:solidFill>
                  <a:schemeClr val="accent1"/>
                </a:solidFill>
                <a:latin typeface="Arial" charset="0"/>
              </a:defRPr>
            </a:lvl8pPr>
            <a:lvl9pPr marL="1719024" algn="l" rtl="0" eaLnBrk="1" fontAlgn="base" hangingPunct="1">
              <a:spcBef>
                <a:spcPct val="0"/>
              </a:spcBef>
              <a:spcAft>
                <a:spcPct val="0"/>
              </a:spcAft>
              <a:defRPr sz="2300" b="1">
                <a:solidFill>
                  <a:schemeClr val="accent1"/>
                </a:solidFill>
                <a:latin typeface="Arial" charset="0"/>
              </a:defRPr>
            </a:lvl9pPr>
          </a:lstStyle>
          <a:p>
            <a:r>
              <a:rPr lang="en-US" dirty="0" smtClean="0">
                <a:solidFill>
                  <a:srgbClr val="00B0F0"/>
                </a:solidFill>
              </a:rPr>
              <a:t>QA with Real-time data on participant experience</a:t>
            </a:r>
            <a:endParaRPr lang="en-US" dirty="0">
              <a:solidFill>
                <a:srgbClr val="00B0F0"/>
              </a:solidFill>
            </a:endParaRPr>
          </a:p>
        </p:txBody>
      </p:sp>
    </p:spTree>
    <p:extLst>
      <p:ext uri="{BB962C8B-B14F-4D97-AF65-F5344CB8AC3E}">
        <p14:creationId xmlns:p14="http://schemas.microsoft.com/office/powerpoint/2010/main" val="2909450295"/>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Macintosh HD:Users:philipplaufenberg:Downloads:reflection4Good.png"/>
          <p:cNvPicPr/>
          <p:nvPr/>
        </p:nvPicPr>
        <p:blipFill>
          <a:blip r:embed="rId2" cstate="print">
            <a:extLst>
              <a:ext uri="{28A0092B-C50C-407E-A947-70E740481C1C}">
                <a14:useLocalDpi xmlns:a14="http://schemas.microsoft.com/office/drawing/2010/main"/>
              </a:ext>
            </a:extLst>
          </a:blip>
          <a:srcRect/>
          <a:stretch>
            <a:fillRect/>
          </a:stretch>
        </p:blipFill>
        <p:spPr bwMode="auto">
          <a:xfrm>
            <a:off x="3711836" y="874088"/>
            <a:ext cx="5261610" cy="2166620"/>
          </a:xfrm>
          <a:prstGeom prst="rect">
            <a:avLst/>
          </a:prstGeom>
          <a:noFill/>
          <a:ln>
            <a:noFill/>
          </a:ln>
        </p:spPr>
      </p:pic>
      <p:sp>
        <p:nvSpPr>
          <p:cNvPr id="5" name="Title 4"/>
          <p:cNvSpPr>
            <a:spLocks noGrp="1"/>
          </p:cNvSpPr>
          <p:nvPr>
            <p:ph type="title"/>
          </p:nvPr>
        </p:nvSpPr>
        <p:spPr/>
        <p:txBody>
          <a:bodyPr/>
          <a:lstStyle/>
          <a:p>
            <a:r>
              <a:rPr lang="en-US" dirty="0" smtClean="0"/>
              <a:t>Automated Analytics enables more reflection, feedback</a:t>
            </a:r>
            <a:endParaRPr lang="en-US" dirty="0"/>
          </a:p>
        </p:txBody>
      </p:sp>
      <p:pic>
        <p:nvPicPr>
          <p:cNvPr id="7" name="Picture 6"/>
          <p:cNvPicPr>
            <a:picLocks noChangeAspect="1"/>
          </p:cNvPicPr>
          <p:nvPr/>
        </p:nvPicPr>
        <p:blipFill rotWithShape="1">
          <a:blip r:embed="rId3"/>
          <a:srcRect l="3043" t="776" r="1966" b="8372"/>
          <a:stretch/>
        </p:blipFill>
        <p:spPr>
          <a:xfrm>
            <a:off x="4953913" y="3596403"/>
            <a:ext cx="4061206" cy="3206584"/>
          </a:xfrm>
          <a:prstGeom prst="rect">
            <a:avLst/>
          </a:prstGeom>
        </p:spPr>
      </p:pic>
      <p:pic>
        <p:nvPicPr>
          <p:cNvPr id="2" name="Picture 1" descr="Macintosh HD:Users:philipplaufenberg:Downloads:reflection4.png"/>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0" y="811213"/>
            <a:ext cx="5261610" cy="3165475"/>
          </a:xfrm>
          <a:prstGeom prst="rect">
            <a:avLst/>
          </a:prstGeom>
          <a:noFill/>
          <a:ln>
            <a:noFill/>
          </a:ln>
        </p:spPr>
      </p:pic>
      <p:pic>
        <p:nvPicPr>
          <p:cNvPr id="8" name="Picture 7"/>
          <p:cNvPicPr>
            <a:picLocks noChangeAspect="1"/>
          </p:cNvPicPr>
          <p:nvPr/>
        </p:nvPicPr>
        <p:blipFill>
          <a:blip r:embed="rId5"/>
          <a:stretch>
            <a:fillRect/>
          </a:stretch>
        </p:blipFill>
        <p:spPr>
          <a:xfrm>
            <a:off x="327169" y="3737767"/>
            <a:ext cx="4805916" cy="2881312"/>
          </a:xfrm>
          <a:prstGeom prst="rect">
            <a:avLst/>
          </a:prstGeom>
        </p:spPr>
      </p:pic>
    </p:spTree>
    <p:extLst>
      <p:ext uri="{BB962C8B-B14F-4D97-AF65-F5344CB8AC3E}">
        <p14:creationId xmlns:p14="http://schemas.microsoft.com/office/powerpoint/2010/main" val="1359164138"/>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2"/>
          <a:srcRect t="4730" b="3059"/>
          <a:stretch/>
        </p:blipFill>
        <p:spPr>
          <a:xfrm>
            <a:off x="0" y="1111575"/>
            <a:ext cx="9144000" cy="5297163"/>
          </a:xfrm>
          <a:prstGeom prst="rect">
            <a:avLst/>
          </a:prstGeom>
        </p:spPr>
      </p:pic>
      <p:sp>
        <p:nvSpPr>
          <p:cNvPr id="9" name="Rectangle 8"/>
          <p:cNvSpPr/>
          <p:nvPr/>
        </p:nvSpPr>
        <p:spPr>
          <a:xfrm>
            <a:off x="1404283" y="1740663"/>
            <a:ext cx="7739717" cy="4668075"/>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latin typeface="Arial"/>
            </a:endParaRPr>
          </a:p>
        </p:txBody>
      </p:sp>
      <p:sp>
        <p:nvSpPr>
          <p:cNvPr id="2" name="Title 1"/>
          <p:cNvSpPr>
            <a:spLocks noGrp="1"/>
          </p:cNvSpPr>
          <p:nvPr>
            <p:ph type="title"/>
          </p:nvPr>
        </p:nvSpPr>
        <p:spPr/>
        <p:txBody>
          <a:bodyPr/>
          <a:lstStyle/>
          <a:p>
            <a:r>
              <a:rPr lang="en-US" dirty="0" smtClean="0"/>
              <a:t>Project templates speed up setup &amp; host onboarding</a:t>
            </a:r>
            <a:endParaRPr lang="en-US" dirty="0"/>
          </a:p>
        </p:txBody>
      </p:sp>
      <p:pic>
        <p:nvPicPr>
          <p:cNvPr id="3" name="Picture 2"/>
          <p:cNvPicPr>
            <a:picLocks noChangeAspect="1"/>
          </p:cNvPicPr>
          <p:nvPr/>
        </p:nvPicPr>
        <p:blipFill rotWithShape="1">
          <a:blip r:embed="rId3"/>
          <a:srcRect b="3726"/>
          <a:stretch/>
        </p:blipFill>
        <p:spPr>
          <a:xfrm>
            <a:off x="1404283" y="1862184"/>
            <a:ext cx="6811552" cy="4349784"/>
          </a:xfrm>
          <a:prstGeom prst="rect">
            <a:avLst/>
          </a:prstGeom>
        </p:spPr>
      </p:pic>
    </p:spTree>
    <p:extLst>
      <p:ext uri="{BB962C8B-B14F-4D97-AF65-F5344CB8AC3E}">
        <p14:creationId xmlns:p14="http://schemas.microsoft.com/office/powerpoint/2010/main" val="3264574942"/>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Improving Employer Outcomes</a:t>
            </a:r>
            <a:endParaRPr lang="en-US" dirty="0"/>
          </a:p>
        </p:txBody>
      </p:sp>
    </p:spTree>
    <p:extLst>
      <p:ext uri="{BB962C8B-B14F-4D97-AF65-F5344CB8AC3E}">
        <p14:creationId xmlns:p14="http://schemas.microsoft.com/office/powerpoint/2010/main" val="147516505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Clarity of </a:t>
            </a:r>
            <a:r>
              <a:rPr lang="en-US" dirty="0"/>
              <a:t>t</a:t>
            </a:r>
            <a:r>
              <a:rPr lang="en-US" dirty="0" smtClean="0"/>
              <a:t>ime commitment, expectations</a:t>
            </a:r>
            <a:endParaRPr lang="en-US" dirty="0"/>
          </a:p>
        </p:txBody>
      </p:sp>
      <p:pic>
        <p:nvPicPr>
          <p:cNvPr id="5" name="Picture 4"/>
          <p:cNvPicPr>
            <a:picLocks noChangeAspect="1"/>
          </p:cNvPicPr>
          <p:nvPr/>
        </p:nvPicPr>
        <p:blipFill rotWithShape="1">
          <a:blip r:embed="rId2"/>
          <a:srcRect t="3789"/>
          <a:stretch/>
        </p:blipFill>
        <p:spPr>
          <a:xfrm>
            <a:off x="0" y="842516"/>
            <a:ext cx="9144000" cy="5623496"/>
          </a:xfrm>
          <a:prstGeom prst="rect">
            <a:avLst/>
          </a:prstGeom>
        </p:spPr>
      </p:pic>
    </p:spTree>
    <p:extLst>
      <p:ext uri="{BB962C8B-B14F-4D97-AF65-F5344CB8AC3E}">
        <p14:creationId xmlns:p14="http://schemas.microsoft.com/office/powerpoint/2010/main" val="234831980"/>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 Handover, Knowledge Management</a:t>
            </a:r>
            <a:endParaRPr lang="en-US" dirty="0"/>
          </a:p>
        </p:txBody>
      </p:sp>
      <p:sp>
        <p:nvSpPr>
          <p:cNvPr id="3" name="Text Placeholder 2"/>
          <p:cNvSpPr>
            <a:spLocks noGrp="1"/>
          </p:cNvSpPr>
          <p:nvPr>
            <p:ph type="body" sz="quarter" idx="12"/>
          </p:nvPr>
        </p:nvSpPr>
        <p:spPr/>
        <p:txBody>
          <a:bodyPr/>
          <a:lstStyle/>
          <a:p>
            <a:endParaRPr lang="en-US"/>
          </a:p>
        </p:txBody>
      </p:sp>
      <p:pic>
        <p:nvPicPr>
          <p:cNvPr id="4" name="Picture 3"/>
          <p:cNvPicPr>
            <a:picLocks noChangeAspect="1"/>
          </p:cNvPicPr>
          <p:nvPr/>
        </p:nvPicPr>
        <p:blipFill rotWithShape="1">
          <a:blip r:embed="rId2"/>
          <a:srcRect t="8522"/>
          <a:stretch/>
        </p:blipFill>
        <p:spPr>
          <a:xfrm>
            <a:off x="0" y="993412"/>
            <a:ext cx="9144000" cy="5346850"/>
          </a:xfrm>
          <a:prstGeom prst="rect">
            <a:avLst/>
          </a:prstGeom>
        </p:spPr>
      </p:pic>
    </p:spTree>
    <p:extLst>
      <p:ext uri="{BB962C8B-B14F-4D97-AF65-F5344CB8AC3E}">
        <p14:creationId xmlns:p14="http://schemas.microsoft.com/office/powerpoint/2010/main" val="3995581394"/>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srcRect t="8594" r="1803" b="6250"/>
          <a:stretch/>
        </p:blipFill>
        <p:spPr>
          <a:xfrm>
            <a:off x="0" y="3268411"/>
            <a:ext cx="9144000" cy="4458269"/>
          </a:xfrm>
          <a:prstGeom prst="rect">
            <a:avLst/>
          </a:prstGeom>
        </p:spPr>
      </p:pic>
      <p:pic>
        <p:nvPicPr>
          <p:cNvPr id="4" name="Picture 3"/>
          <p:cNvPicPr>
            <a:picLocks noChangeAspect="1"/>
          </p:cNvPicPr>
          <p:nvPr/>
        </p:nvPicPr>
        <p:blipFill>
          <a:blip r:embed="rId4"/>
          <a:stretch>
            <a:fillRect/>
          </a:stretch>
        </p:blipFill>
        <p:spPr>
          <a:xfrm>
            <a:off x="6267450" y="268264"/>
            <a:ext cx="2401372" cy="636363"/>
          </a:xfrm>
          <a:prstGeom prst="rect">
            <a:avLst/>
          </a:prstGeom>
        </p:spPr>
      </p:pic>
      <p:pic>
        <p:nvPicPr>
          <p:cNvPr id="11266" name="Picture 2" descr="http://www.kwslegal.com.au/__resources/userfiles/image/Screen%20Shot%202014-11-24%20at%2012_16_08%20pm.png"/>
          <p:cNvPicPr>
            <a:picLocks noChangeAspect="1" noChangeArrowheads="1"/>
          </p:cNvPicPr>
          <p:nvPr/>
        </p:nvPicPr>
        <p:blipFill rotWithShape="1">
          <a:blip r:embed="rId5">
            <a:extLst>
              <a:ext uri="{28A0092B-C50C-407E-A947-70E740481C1C}">
                <a14:useLocalDpi xmlns:a14="http://schemas.microsoft.com/office/drawing/2010/main" val="0"/>
              </a:ext>
            </a:extLst>
          </a:blip>
          <a:srcRect l="5885" r="61501" b="67192"/>
          <a:stretch/>
        </p:blipFill>
        <p:spPr bwMode="auto">
          <a:xfrm>
            <a:off x="571500" y="91145"/>
            <a:ext cx="2305050" cy="9906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4" descr="http://www.elecap.com.au/wp-content/uploads/2015/03/Performance-logo.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679717" y="62229"/>
            <a:ext cx="1993674" cy="1019516"/>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853440" y="1601771"/>
            <a:ext cx="7437120" cy="969496"/>
          </a:xfrm>
          <a:prstGeom prst="rect">
            <a:avLst/>
          </a:prstGeom>
        </p:spPr>
        <p:txBody>
          <a:bodyPr wrap="square">
            <a:spAutoFit/>
          </a:bodyPr>
          <a:lstStyle/>
          <a:p>
            <a:pPr algn="ctr"/>
            <a:r>
              <a:rPr lang="en-US" dirty="0" smtClean="0">
                <a:solidFill>
                  <a:prstClr val="black"/>
                </a:solidFill>
                <a:latin typeface="Times New Roman" panose="02020603050405020304" pitchFamily="18" charset="0"/>
                <a:cs typeface="Times New Roman" panose="02020603050405020304" pitchFamily="18" charset="0"/>
              </a:rPr>
              <a:t>Deploying Practera </a:t>
            </a:r>
            <a:r>
              <a:rPr lang="en-US" dirty="0">
                <a:solidFill>
                  <a:prstClr val="black"/>
                </a:solidFill>
                <a:latin typeface="Times New Roman" panose="02020603050405020304" pitchFamily="18" charset="0"/>
                <a:cs typeface="Times New Roman" panose="02020603050405020304" pitchFamily="18" charset="0"/>
              </a:rPr>
              <a:t>as an internship management system for Performance Education’s intern placement business supported by a Commonwealth Government Accelerating Commercialisation grant</a:t>
            </a:r>
            <a:endParaRPr lang="en-AU" dirty="0">
              <a:solidFill>
                <a:prstClr val="black"/>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16636528"/>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Scale</a:t>
            </a:r>
            <a:endParaRPr lang="en-US" dirty="0"/>
          </a:p>
        </p:txBody>
      </p:sp>
      <p:sp>
        <p:nvSpPr>
          <p:cNvPr id="7" name="Text Placeholder 6"/>
          <p:cNvSpPr>
            <a:spLocks noGrp="1"/>
          </p:cNvSpPr>
          <p:nvPr>
            <p:ph type="body" idx="1"/>
          </p:nvPr>
        </p:nvSpPr>
        <p:spPr/>
        <p:txBody>
          <a:bodyPr/>
          <a:lstStyle/>
          <a:p>
            <a:r>
              <a:rPr lang="en-US" dirty="0" smtClean="0"/>
              <a:t>2014</a:t>
            </a:r>
            <a:endParaRPr lang="en-US" dirty="0"/>
          </a:p>
        </p:txBody>
      </p:sp>
      <p:sp>
        <p:nvSpPr>
          <p:cNvPr id="8" name="Content Placeholder 7"/>
          <p:cNvSpPr>
            <a:spLocks noGrp="1"/>
          </p:cNvSpPr>
          <p:nvPr>
            <p:ph sz="half" idx="2"/>
          </p:nvPr>
        </p:nvSpPr>
        <p:spPr/>
        <p:txBody>
          <a:bodyPr/>
          <a:lstStyle/>
          <a:p>
            <a:r>
              <a:rPr lang="en-US" dirty="0"/>
              <a:t>4</a:t>
            </a:r>
            <a:r>
              <a:rPr lang="en-US" dirty="0" smtClean="0"/>
              <a:t>00,000+ international students</a:t>
            </a:r>
          </a:p>
          <a:p>
            <a:pPr lvl="1"/>
            <a:r>
              <a:rPr lang="en-US" dirty="0" smtClean="0"/>
              <a:t>230k HE</a:t>
            </a:r>
          </a:p>
          <a:p>
            <a:pPr lvl="1"/>
            <a:r>
              <a:rPr lang="en-US" dirty="0" smtClean="0"/>
              <a:t>110k VET</a:t>
            </a:r>
          </a:p>
          <a:p>
            <a:pPr lvl="1"/>
            <a:r>
              <a:rPr lang="en-US" dirty="0" smtClean="0"/>
              <a:t>115k ELICOS</a:t>
            </a:r>
          </a:p>
          <a:p>
            <a:r>
              <a:rPr lang="en-US" dirty="0" smtClean="0"/>
              <a:t>10% </a:t>
            </a:r>
            <a:r>
              <a:rPr lang="en-US" dirty="0" err="1" smtClean="0"/>
              <a:t>avg</a:t>
            </a:r>
            <a:r>
              <a:rPr lang="en-US" dirty="0" smtClean="0"/>
              <a:t> annual growth</a:t>
            </a:r>
          </a:p>
        </p:txBody>
      </p:sp>
      <p:sp>
        <p:nvSpPr>
          <p:cNvPr id="9" name="Text Placeholder 8"/>
          <p:cNvSpPr>
            <a:spLocks noGrp="1"/>
          </p:cNvSpPr>
          <p:nvPr>
            <p:ph type="body" sz="quarter" idx="3"/>
          </p:nvPr>
        </p:nvSpPr>
        <p:spPr/>
        <p:txBody>
          <a:bodyPr/>
          <a:lstStyle/>
          <a:p>
            <a:r>
              <a:rPr lang="en-US" dirty="0" smtClean="0"/>
              <a:t>2025</a:t>
            </a:r>
            <a:endParaRPr lang="en-US" dirty="0"/>
          </a:p>
        </p:txBody>
      </p:sp>
      <p:sp>
        <p:nvSpPr>
          <p:cNvPr id="10" name="Content Placeholder 9"/>
          <p:cNvSpPr>
            <a:spLocks noGrp="1"/>
          </p:cNvSpPr>
          <p:nvPr>
            <p:ph sz="quarter" idx="4"/>
          </p:nvPr>
        </p:nvSpPr>
        <p:spPr/>
        <p:txBody>
          <a:bodyPr/>
          <a:lstStyle/>
          <a:p>
            <a:r>
              <a:rPr lang="en-US" dirty="0" smtClean="0"/>
              <a:t>1,000,000+ international students</a:t>
            </a:r>
          </a:p>
          <a:p>
            <a:pPr lvl="1"/>
            <a:r>
              <a:rPr lang="en-US" dirty="0" smtClean="0"/>
              <a:t>400k HE</a:t>
            </a:r>
            <a:endParaRPr lang="en-US" dirty="0"/>
          </a:p>
          <a:p>
            <a:pPr lvl="1"/>
            <a:r>
              <a:rPr lang="en-US" dirty="0" smtClean="0"/>
              <a:t>300k </a:t>
            </a:r>
            <a:r>
              <a:rPr lang="en-US" dirty="0"/>
              <a:t>VET</a:t>
            </a:r>
          </a:p>
          <a:p>
            <a:pPr lvl="1"/>
            <a:r>
              <a:rPr lang="en-US" dirty="0" smtClean="0"/>
              <a:t>300k </a:t>
            </a:r>
            <a:r>
              <a:rPr lang="en-US" dirty="0"/>
              <a:t>ELICOS</a:t>
            </a:r>
          </a:p>
          <a:p>
            <a:r>
              <a:rPr lang="en-US" dirty="0" smtClean="0"/>
              <a:t>This is probably low</a:t>
            </a:r>
            <a:endParaRPr lang="en-US" dirty="0"/>
          </a:p>
        </p:txBody>
      </p:sp>
    </p:spTree>
    <p:extLst>
      <p:ext uri="{BB962C8B-B14F-4D97-AF65-F5344CB8AC3E}">
        <p14:creationId xmlns:p14="http://schemas.microsoft.com/office/powerpoint/2010/main" val="2102578678"/>
      </p:ext>
    </p:extLst>
  </p:cSld>
  <p:clrMapOvr>
    <a:masterClrMapping/>
  </p:clrMapOvr>
  <p:transition xmlns:p14="http://schemas.microsoft.com/office/powerpoint/2010/mai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0659"/>
            <a:ext cx="9164450" cy="5035412"/>
          </a:xfrm>
          <a:prstGeom prst="rect">
            <a:avLst/>
          </a:prstGeom>
        </p:spPr>
      </p:pic>
      <p:sp>
        <p:nvSpPr>
          <p:cNvPr id="3" name="Rectangle 2"/>
          <p:cNvSpPr/>
          <p:nvPr/>
        </p:nvSpPr>
        <p:spPr>
          <a:xfrm>
            <a:off x="4164080" y="5296696"/>
            <a:ext cx="4823908" cy="1261884"/>
          </a:xfrm>
          <a:prstGeom prst="rect">
            <a:avLst/>
          </a:prstGeom>
        </p:spPr>
        <p:txBody>
          <a:bodyPr wrap="square">
            <a:spAutoFit/>
          </a:bodyPr>
          <a:lstStyle/>
          <a:p>
            <a:pPr algn="r"/>
            <a:r>
              <a:rPr lang="en-AU" dirty="0" smtClean="0">
                <a:solidFill>
                  <a:prstClr val="black"/>
                </a:solidFill>
                <a:latin typeface="Times New Roman" panose="02020603050405020304" pitchFamily="18" charset="0"/>
                <a:cs typeface="Times New Roman" panose="02020603050405020304" pitchFamily="18" charset="0"/>
              </a:rPr>
              <a:t>The </a:t>
            </a:r>
            <a:r>
              <a:rPr lang="en-AU" dirty="0">
                <a:solidFill>
                  <a:prstClr val="black"/>
                </a:solidFill>
                <a:latin typeface="Times New Roman" panose="02020603050405020304" pitchFamily="18" charset="0"/>
                <a:cs typeface="Times New Roman" panose="02020603050405020304" pitchFamily="18" charset="0"/>
              </a:rPr>
              <a:t>pilot project will offer up WIL experience to 300 students in </a:t>
            </a:r>
            <a:r>
              <a:rPr lang="en-AU" dirty="0" smtClean="0">
                <a:solidFill>
                  <a:prstClr val="black"/>
                </a:solidFill>
                <a:latin typeface="Times New Roman" panose="02020603050405020304" pitchFamily="18" charset="0"/>
                <a:cs typeface="Times New Roman" panose="02020603050405020304" pitchFamily="18" charset="0"/>
              </a:rPr>
              <a:t>the NSW </a:t>
            </a:r>
            <a:r>
              <a:rPr lang="en-AU" dirty="0">
                <a:solidFill>
                  <a:prstClr val="black"/>
                </a:solidFill>
                <a:latin typeface="Times New Roman" panose="02020603050405020304" pitchFamily="18" charset="0"/>
                <a:cs typeface="Times New Roman" panose="02020603050405020304" pitchFamily="18" charset="0"/>
              </a:rPr>
              <a:t>public </a:t>
            </a:r>
            <a:r>
              <a:rPr lang="en-AU" dirty="0" smtClean="0">
                <a:solidFill>
                  <a:prstClr val="black"/>
                </a:solidFill>
                <a:latin typeface="Times New Roman" panose="02020603050405020304" pitchFamily="18" charset="0"/>
                <a:cs typeface="Times New Roman" panose="02020603050405020304" pitchFamily="18" charset="0"/>
              </a:rPr>
              <a:t>sector, </a:t>
            </a:r>
            <a:r>
              <a:rPr lang="en-AU" dirty="0">
                <a:solidFill>
                  <a:prstClr val="black"/>
                </a:solidFill>
                <a:latin typeface="Times New Roman" panose="02020603050405020304" pitchFamily="18" charset="0"/>
                <a:cs typeface="Times New Roman" panose="02020603050405020304" pitchFamily="18" charset="0"/>
              </a:rPr>
              <a:t>with potential to scale the program to include thousands of students every </a:t>
            </a:r>
            <a:r>
              <a:rPr lang="en-AU" dirty="0" smtClean="0">
                <a:solidFill>
                  <a:prstClr val="black"/>
                </a:solidFill>
                <a:latin typeface="Times New Roman" panose="02020603050405020304" pitchFamily="18" charset="0"/>
                <a:cs typeface="Times New Roman" panose="02020603050405020304" pitchFamily="18" charset="0"/>
              </a:rPr>
              <a:t>year... </a:t>
            </a:r>
            <a:endParaRPr lang="en-AU" dirty="0">
              <a:solidFill>
                <a:prstClr val="black"/>
              </a:solidFill>
              <a:latin typeface="Times New Roman" panose="02020603050405020304" pitchFamily="18" charset="0"/>
              <a:cs typeface="Times New Roman" panose="02020603050405020304" pitchFamily="18" charset="0"/>
            </a:endParaRPr>
          </a:p>
        </p:txBody>
      </p:sp>
      <p:pic>
        <p:nvPicPr>
          <p:cNvPr id="9218" name="Picture 2" descr="http://www.studyhunter.com.au/img/premier-and-cabinet-studynsw-logo-revers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6121" y="375777"/>
            <a:ext cx="2857500" cy="971551"/>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http://www.wsud.org/wp-content/uploads/2012/09/mq-logo.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76121" y="5226406"/>
            <a:ext cx="1280866" cy="423101"/>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descr="http://www.tern-supersites.net.au/images/logo/uts_logo.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85304" y="5823060"/>
            <a:ext cx="815700" cy="350839"/>
          </a:xfrm>
          <a:prstGeom prst="rect">
            <a:avLst/>
          </a:prstGeom>
          <a:noFill/>
          <a:extLst>
            <a:ext uri="{909E8E84-426E-40dd-AFC4-6F175D3DCCD1}">
              <a14:hiddenFill xmlns:a14="http://schemas.microsoft.com/office/drawing/2010/main">
                <a:solidFill>
                  <a:srgbClr val="FFFFFF"/>
                </a:solidFill>
              </a14:hiddenFill>
            </a:ext>
          </a:extLst>
        </p:spPr>
      </p:pic>
      <p:pic>
        <p:nvPicPr>
          <p:cNvPr id="9224" name="Picture 8" descr="http://www.eastwood.nsw.edu.au/wp-content/uploads/2015/10/DoE_Logo_K_RGB.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580911" y="6269149"/>
            <a:ext cx="1341963" cy="476437"/>
          </a:xfrm>
          <a:prstGeom prst="rect">
            <a:avLst/>
          </a:prstGeom>
          <a:noFill/>
          <a:extLst>
            <a:ext uri="{909E8E84-426E-40dd-AFC4-6F175D3DCCD1}">
              <a14:hiddenFill xmlns:a14="http://schemas.microsoft.com/office/drawing/2010/main">
                <a:solidFill>
                  <a:srgbClr val="FFFFFF"/>
                </a:solidFill>
              </a14:hiddenFill>
            </a:ext>
          </a:extLst>
        </p:spPr>
      </p:pic>
      <p:pic>
        <p:nvPicPr>
          <p:cNvPr id="9226" name="Picture 10" descr="https://upload.wikimedia.org/wikipedia/en/thumb/7/7c/Transport_for_NSW_logo.svg/1280px-Transport_for_NSW_logo.svg.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717001" y="5175617"/>
            <a:ext cx="1416619" cy="537873"/>
          </a:xfrm>
          <a:prstGeom prst="rect">
            <a:avLst/>
          </a:prstGeom>
          <a:noFill/>
          <a:extLst>
            <a:ext uri="{909E8E84-426E-40dd-AFC4-6F175D3DCCD1}">
              <a14:hiddenFill xmlns:a14="http://schemas.microsoft.com/office/drawing/2010/main">
                <a:solidFill>
                  <a:srgbClr val="FFFFFF"/>
                </a:solidFill>
              </a14:hiddenFill>
            </a:ext>
          </a:extLst>
        </p:spPr>
      </p:pic>
      <p:pic>
        <p:nvPicPr>
          <p:cNvPr id="9228" name="Picture 12" descr="http://www.marketingservices.unsw.edu.au/sites/default/files/uploads/Landscape%20Colour%20Pos.jp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76205" y="6423651"/>
            <a:ext cx="1158082" cy="424813"/>
          </a:xfrm>
          <a:prstGeom prst="rect">
            <a:avLst/>
          </a:prstGeom>
          <a:noFill/>
          <a:extLst>
            <a:ext uri="{909E8E84-426E-40dd-AFC4-6F175D3DCCD1}">
              <a14:hiddenFill xmlns:a14="http://schemas.microsoft.com/office/drawing/2010/main">
                <a:solidFill>
                  <a:srgbClr val="FFFFFF"/>
                </a:solidFill>
              </a14:hiddenFill>
            </a:ext>
          </a:extLst>
        </p:spPr>
      </p:pic>
      <p:pic>
        <p:nvPicPr>
          <p:cNvPr id="9230" name="Picture 14" descr="http://www.elecap.com.au/wp-content/uploads/2015/03/Performance-logo.jp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316783" y="5803771"/>
            <a:ext cx="1212182" cy="6198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572549"/>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err="1" smtClean="0"/>
              <a:t>Thankyou</a:t>
            </a:r>
            <a:r>
              <a:rPr lang="en-US" dirty="0" smtClean="0"/>
              <a:t>	</a:t>
            </a:r>
            <a:endParaRPr lang="en-US" dirty="0"/>
          </a:p>
        </p:txBody>
      </p:sp>
      <p:sp>
        <p:nvSpPr>
          <p:cNvPr id="8" name="Content Placeholder 7"/>
          <p:cNvSpPr>
            <a:spLocks noGrp="1"/>
          </p:cNvSpPr>
          <p:nvPr>
            <p:ph idx="1"/>
          </p:nvPr>
        </p:nvSpPr>
        <p:spPr/>
        <p:txBody>
          <a:bodyPr/>
          <a:lstStyle/>
          <a:p>
            <a:pPr marL="0" indent="0">
              <a:buNone/>
            </a:pPr>
            <a:r>
              <a:rPr lang="en-US" b="1" dirty="0" smtClean="0"/>
              <a:t>Wes Sonnenreich</a:t>
            </a:r>
          </a:p>
          <a:p>
            <a:pPr marL="0" indent="0">
              <a:buNone/>
            </a:pPr>
            <a:r>
              <a:rPr lang="en-US" dirty="0" smtClean="0"/>
              <a:t>CEO, intersective</a:t>
            </a:r>
          </a:p>
          <a:p>
            <a:pPr marL="0" indent="0">
              <a:buNone/>
            </a:pPr>
            <a:r>
              <a:rPr lang="en-US" dirty="0" smtClean="0">
                <a:hlinkClick r:id="rId2"/>
              </a:rPr>
              <a:t>wes@intersective.com</a:t>
            </a:r>
            <a:endParaRPr lang="en-US" dirty="0" smtClean="0"/>
          </a:p>
          <a:p>
            <a:pPr marL="0" indent="0">
              <a:buNone/>
            </a:pPr>
            <a:r>
              <a:rPr lang="en-US" dirty="0" smtClean="0"/>
              <a:t>+61 410 366 289</a:t>
            </a:r>
            <a:endParaRPr lang="en-US" dirty="0"/>
          </a:p>
        </p:txBody>
      </p:sp>
    </p:spTree>
    <p:extLst>
      <p:ext uri="{BB962C8B-B14F-4D97-AF65-F5344CB8AC3E}">
        <p14:creationId xmlns:p14="http://schemas.microsoft.com/office/powerpoint/2010/main" val="2412132490"/>
      </p:ext>
    </p:extLst>
  </p:cSld>
  <p:clrMapOvr>
    <a:masterClrMapping/>
  </p:clrMapOvr>
  <p:transition xmlns:p14="http://schemas.microsoft.com/office/powerpoint/2010/mai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Experiential?</a:t>
            </a:r>
            <a:endParaRPr lang="en-US" dirty="0"/>
          </a:p>
        </p:txBody>
      </p:sp>
      <p:sp>
        <p:nvSpPr>
          <p:cNvPr id="3" name="Content Placeholder 2"/>
          <p:cNvSpPr>
            <a:spLocks noGrp="1"/>
          </p:cNvSpPr>
          <p:nvPr>
            <p:ph idx="1"/>
          </p:nvPr>
        </p:nvSpPr>
        <p:spPr/>
        <p:txBody>
          <a:bodyPr>
            <a:normAutofit/>
          </a:bodyPr>
          <a:lstStyle/>
          <a:p>
            <a:pPr marL="336550" lvl="1" indent="-336550"/>
            <a:r>
              <a:rPr lang="en-US" sz="2400" dirty="0" smtClean="0">
                <a:solidFill>
                  <a:srgbClr val="FF6700"/>
                </a:solidFill>
              </a:rPr>
              <a:t>Resume</a:t>
            </a:r>
            <a:r>
              <a:rPr lang="en-US" sz="2400" dirty="0" smtClean="0"/>
              <a:t> </a:t>
            </a:r>
            <a:r>
              <a:rPr lang="en-US" sz="2400" dirty="0" smtClean="0">
                <a:sym typeface="Wingdings"/>
              </a:rPr>
              <a:t> </a:t>
            </a:r>
            <a:r>
              <a:rPr lang="en-US" sz="2400" dirty="0" smtClean="0">
                <a:solidFill>
                  <a:schemeClr val="accent4"/>
                </a:solidFill>
              </a:rPr>
              <a:t>Network</a:t>
            </a:r>
          </a:p>
          <a:p>
            <a:pPr marL="336550" lvl="1" indent="-336550"/>
            <a:r>
              <a:rPr lang="en-US" sz="2400" dirty="0" smtClean="0">
                <a:solidFill>
                  <a:srgbClr val="FF6700"/>
                </a:solidFill>
              </a:rPr>
              <a:t>Credential</a:t>
            </a:r>
            <a:r>
              <a:rPr lang="en-US" sz="2400" dirty="0" smtClean="0"/>
              <a:t> </a:t>
            </a:r>
            <a:r>
              <a:rPr lang="en-US" sz="2400" dirty="0" smtClean="0">
                <a:sym typeface="Wingdings"/>
              </a:rPr>
              <a:t></a:t>
            </a:r>
            <a:r>
              <a:rPr lang="en-US" sz="2400" dirty="0" smtClean="0"/>
              <a:t> </a:t>
            </a:r>
            <a:r>
              <a:rPr lang="en-US" sz="2400" dirty="0">
                <a:solidFill>
                  <a:schemeClr val="accent4"/>
                </a:solidFill>
              </a:rPr>
              <a:t>Narrative</a:t>
            </a:r>
          </a:p>
          <a:p>
            <a:pPr marL="336550" indent="-336550">
              <a:buFont typeface="Arial"/>
              <a:buChar char="•"/>
            </a:pPr>
            <a:r>
              <a:rPr lang="en-US" sz="2400" dirty="0" smtClean="0">
                <a:solidFill>
                  <a:schemeClr val="accent2"/>
                </a:solidFill>
              </a:rPr>
              <a:t>Students</a:t>
            </a:r>
            <a:r>
              <a:rPr lang="en-US" sz="2400" dirty="0" smtClean="0"/>
              <a:t>: </a:t>
            </a:r>
            <a:r>
              <a:rPr lang="en-US" sz="2400" dirty="0" smtClean="0">
                <a:solidFill>
                  <a:schemeClr val="accent5">
                    <a:lumMod val="60000"/>
                    <a:lumOff val="40000"/>
                  </a:schemeClr>
                </a:solidFill>
              </a:rPr>
              <a:t>experiences that </a:t>
            </a:r>
            <a:r>
              <a:rPr lang="en-US" sz="2400" dirty="0" smtClean="0">
                <a:solidFill>
                  <a:schemeClr val="accent5"/>
                </a:solidFill>
              </a:rPr>
              <a:t>build</a:t>
            </a:r>
            <a:r>
              <a:rPr lang="en-US" sz="2400" dirty="0" smtClean="0">
                <a:solidFill>
                  <a:schemeClr val="accent5">
                    <a:lumMod val="60000"/>
                    <a:lumOff val="40000"/>
                  </a:schemeClr>
                </a:solidFill>
              </a:rPr>
              <a:t> </a:t>
            </a:r>
            <a:r>
              <a:rPr lang="en-US" sz="2400" dirty="0" smtClean="0">
                <a:solidFill>
                  <a:schemeClr val="accent5"/>
                </a:solidFill>
              </a:rPr>
              <a:t>networks</a:t>
            </a:r>
            <a:r>
              <a:rPr lang="en-US" sz="2400" dirty="0" smtClean="0">
                <a:solidFill>
                  <a:schemeClr val="accent5">
                    <a:lumMod val="60000"/>
                    <a:lumOff val="40000"/>
                  </a:schemeClr>
                </a:solidFill>
              </a:rPr>
              <a:t> and </a:t>
            </a:r>
            <a:r>
              <a:rPr lang="en-US" sz="2400" dirty="0" smtClean="0">
                <a:solidFill>
                  <a:schemeClr val="accent5"/>
                </a:solidFill>
              </a:rPr>
              <a:t>narratives</a:t>
            </a:r>
            <a:endParaRPr lang="en-US" sz="2200" dirty="0" smtClean="0">
              <a:solidFill>
                <a:schemeClr val="accent5"/>
              </a:solidFill>
            </a:endParaRPr>
          </a:p>
          <a:p>
            <a:pPr marL="336550" indent="-336550">
              <a:buFont typeface="Arial"/>
              <a:buChar char="•"/>
            </a:pPr>
            <a:r>
              <a:rPr lang="en-US" sz="2400" dirty="0" smtClean="0">
                <a:solidFill>
                  <a:srgbClr val="FEA022"/>
                </a:solidFill>
              </a:rPr>
              <a:t>Employers</a:t>
            </a:r>
            <a:r>
              <a:rPr lang="en-US" sz="2400" dirty="0"/>
              <a:t>:</a:t>
            </a:r>
            <a:r>
              <a:rPr lang="en-US" sz="2400" dirty="0" smtClean="0"/>
              <a:t> </a:t>
            </a:r>
            <a:r>
              <a:rPr lang="en-US" sz="2400" dirty="0" smtClean="0">
                <a:solidFill>
                  <a:schemeClr val="accent5"/>
                </a:solidFill>
              </a:rPr>
              <a:t>more</a:t>
            </a:r>
            <a:r>
              <a:rPr lang="en-US" sz="2400" dirty="0" smtClean="0">
                <a:solidFill>
                  <a:schemeClr val="accent5">
                    <a:lumMod val="60000"/>
                    <a:lumOff val="40000"/>
                  </a:schemeClr>
                </a:solidFill>
              </a:rPr>
              <a:t> </a:t>
            </a:r>
            <a:r>
              <a:rPr lang="en-US" sz="2400" dirty="0" smtClean="0">
                <a:solidFill>
                  <a:schemeClr val="accent5"/>
                </a:solidFill>
              </a:rPr>
              <a:t>value</a:t>
            </a:r>
            <a:r>
              <a:rPr lang="en-US" sz="2400" dirty="0" smtClean="0">
                <a:solidFill>
                  <a:schemeClr val="accent5">
                    <a:lumMod val="60000"/>
                    <a:lumOff val="40000"/>
                  </a:schemeClr>
                </a:solidFill>
              </a:rPr>
              <a:t>, less hassle in participation</a:t>
            </a:r>
          </a:p>
          <a:p>
            <a:pPr marL="336550" indent="-336550">
              <a:buFont typeface="Arial"/>
              <a:buChar char="•"/>
            </a:pPr>
            <a:r>
              <a:rPr lang="en-US" sz="2400" dirty="0" smtClean="0">
                <a:solidFill>
                  <a:srgbClr val="FEA022"/>
                </a:solidFill>
              </a:rPr>
              <a:t>Educators</a:t>
            </a:r>
            <a:r>
              <a:rPr lang="en-US" sz="2400" dirty="0"/>
              <a:t>:</a:t>
            </a:r>
            <a:r>
              <a:rPr lang="en-US" sz="2400" dirty="0" smtClean="0">
                <a:sym typeface="Wingdings"/>
              </a:rPr>
              <a:t> </a:t>
            </a:r>
            <a:r>
              <a:rPr lang="en-US" sz="2400" dirty="0" smtClean="0">
                <a:solidFill>
                  <a:schemeClr val="accent5"/>
                </a:solidFill>
              </a:rPr>
              <a:t>assure</a:t>
            </a:r>
            <a:r>
              <a:rPr lang="en-US" sz="2400" dirty="0" smtClean="0">
                <a:solidFill>
                  <a:srgbClr val="C9E891"/>
                </a:solidFill>
              </a:rPr>
              <a:t> </a:t>
            </a:r>
            <a:r>
              <a:rPr lang="en-US" sz="2400" dirty="0" smtClean="0">
                <a:solidFill>
                  <a:schemeClr val="accent5"/>
                </a:solidFill>
              </a:rPr>
              <a:t>quality</a:t>
            </a:r>
            <a:r>
              <a:rPr lang="en-US" sz="2400" dirty="0" smtClean="0">
                <a:solidFill>
                  <a:srgbClr val="C9E891"/>
                </a:solidFill>
              </a:rPr>
              <a:t> &amp; control costs at scale</a:t>
            </a:r>
          </a:p>
        </p:txBody>
      </p:sp>
    </p:spTree>
    <p:extLst>
      <p:ext uri="{BB962C8B-B14F-4D97-AF65-F5344CB8AC3E}">
        <p14:creationId xmlns:p14="http://schemas.microsoft.com/office/powerpoint/2010/main" val="63833737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Experiential Opportunity</a:t>
            </a:r>
            <a:endParaRPr lang="en-US" dirty="0"/>
          </a:p>
        </p:txBody>
      </p:sp>
      <p:sp>
        <p:nvSpPr>
          <p:cNvPr id="3" name="Text Placeholder 2"/>
          <p:cNvSpPr>
            <a:spLocks noGrp="1"/>
          </p:cNvSpPr>
          <p:nvPr>
            <p:ph type="body" idx="1"/>
          </p:nvPr>
        </p:nvSpPr>
        <p:spPr/>
        <p:txBody>
          <a:bodyPr>
            <a:normAutofit lnSpcReduction="10000"/>
          </a:bodyPr>
          <a:lstStyle/>
          <a:p>
            <a:r>
              <a:rPr lang="en-US" dirty="0" smtClean="0">
                <a:solidFill>
                  <a:schemeClr val="accent3"/>
                </a:solidFill>
              </a:rPr>
              <a:t>Current Education</a:t>
            </a:r>
            <a:endParaRPr lang="en-US" dirty="0">
              <a:solidFill>
                <a:schemeClr val="accent3"/>
              </a:solidFill>
            </a:endParaRPr>
          </a:p>
        </p:txBody>
      </p:sp>
      <p:sp>
        <p:nvSpPr>
          <p:cNvPr id="4" name="Content Placeholder 3"/>
          <p:cNvSpPr>
            <a:spLocks noGrp="1"/>
          </p:cNvSpPr>
          <p:nvPr>
            <p:ph sz="half" idx="2"/>
          </p:nvPr>
        </p:nvSpPr>
        <p:spPr/>
        <p:txBody>
          <a:bodyPr/>
          <a:lstStyle/>
          <a:p>
            <a:r>
              <a:rPr lang="en-US" dirty="0"/>
              <a:t>7</a:t>
            </a:r>
            <a:r>
              <a:rPr lang="en-US" dirty="0" smtClean="0"/>
              <a:t>0%+ Who, What, When, Where</a:t>
            </a:r>
          </a:p>
          <a:p>
            <a:r>
              <a:rPr lang="en-US" dirty="0"/>
              <a:t>2</a:t>
            </a:r>
            <a:r>
              <a:rPr lang="en-US" dirty="0" smtClean="0"/>
              <a:t>0% How</a:t>
            </a:r>
          </a:p>
          <a:p>
            <a:r>
              <a:rPr lang="en-US" dirty="0" smtClean="0"/>
              <a:t>10% Why</a:t>
            </a:r>
          </a:p>
          <a:p>
            <a:endParaRPr lang="en-US" dirty="0"/>
          </a:p>
          <a:p>
            <a:r>
              <a:rPr lang="en-US" dirty="0" smtClean="0"/>
              <a:t>Learn then Do</a:t>
            </a:r>
          </a:p>
        </p:txBody>
      </p:sp>
      <p:sp>
        <p:nvSpPr>
          <p:cNvPr id="5" name="Text Placeholder 4"/>
          <p:cNvSpPr>
            <a:spLocks noGrp="1"/>
          </p:cNvSpPr>
          <p:nvPr>
            <p:ph type="body" sz="quarter" idx="3"/>
          </p:nvPr>
        </p:nvSpPr>
        <p:spPr/>
        <p:txBody>
          <a:bodyPr>
            <a:normAutofit lnSpcReduction="10000"/>
          </a:bodyPr>
          <a:lstStyle/>
          <a:p>
            <a:r>
              <a:rPr lang="en-US" dirty="0" smtClean="0">
                <a:solidFill>
                  <a:srgbClr val="70A525"/>
                </a:solidFill>
              </a:rPr>
              <a:t>Future Education</a:t>
            </a:r>
            <a:endParaRPr lang="en-US" dirty="0">
              <a:solidFill>
                <a:srgbClr val="70A525"/>
              </a:solidFill>
            </a:endParaRPr>
          </a:p>
        </p:txBody>
      </p:sp>
      <p:sp>
        <p:nvSpPr>
          <p:cNvPr id="6" name="Content Placeholder 5"/>
          <p:cNvSpPr>
            <a:spLocks noGrp="1"/>
          </p:cNvSpPr>
          <p:nvPr>
            <p:ph sz="quarter" idx="4"/>
          </p:nvPr>
        </p:nvSpPr>
        <p:spPr/>
        <p:txBody>
          <a:bodyPr/>
          <a:lstStyle/>
          <a:p>
            <a:r>
              <a:rPr lang="en-US" dirty="0"/>
              <a:t>4</a:t>
            </a:r>
            <a:r>
              <a:rPr lang="en-US" dirty="0" smtClean="0"/>
              <a:t>0% How</a:t>
            </a:r>
          </a:p>
          <a:p>
            <a:r>
              <a:rPr lang="en-US" dirty="0"/>
              <a:t>4</a:t>
            </a:r>
            <a:r>
              <a:rPr lang="en-US" dirty="0" smtClean="0"/>
              <a:t>0% Why</a:t>
            </a:r>
          </a:p>
          <a:p>
            <a:r>
              <a:rPr lang="en-US" dirty="0" smtClean="0"/>
              <a:t>20% Who, What,  When. Where</a:t>
            </a:r>
          </a:p>
          <a:p>
            <a:endParaRPr lang="en-US" dirty="0"/>
          </a:p>
          <a:p>
            <a:r>
              <a:rPr lang="en-US" dirty="0" smtClean="0"/>
              <a:t>Learn while Doing</a:t>
            </a:r>
          </a:p>
        </p:txBody>
      </p:sp>
    </p:spTree>
    <p:extLst>
      <p:ext uri="{BB962C8B-B14F-4D97-AF65-F5344CB8AC3E}">
        <p14:creationId xmlns:p14="http://schemas.microsoft.com/office/powerpoint/2010/main" val="3790233451"/>
      </p:ext>
    </p:extLst>
  </p:cSld>
  <p:clrMapOvr>
    <a:masterClrMapping/>
  </p:clrMapOvr>
  <p:transition xmlns:p14="http://schemas.microsoft.com/office/powerpoint/2010/mai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Current State</a:t>
            </a:r>
            <a:endParaRPr lang="en-US" dirty="0"/>
          </a:p>
        </p:txBody>
      </p:sp>
      <p:sp>
        <p:nvSpPr>
          <p:cNvPr id="8" name="Content Placeholder 7"/>
          <p:cNvSpPr>
            <a:spLocks noGrp="1"/>
          </p:cNvSpPr>
          <p:nvPr>
            <p:ph idx="1"/>
          </p:nvPr>
        </p:nvSpPr>
        <p:spPr/>
        <p:txBody>
          <a:bodyPr/>
          <a:lstStyle/>
          <a:p>
            <a:r>
              <a:rPr lang="en-US" dirty="0"/>
              <a:t>Ambitious VCs</a:t>
            </a:r>
          </a:p>
          <a:p>
            <a:r>
              <a:rPr lang="en-US" dirty="0" smtClean="0"/>
              <a:t>Work Experience vs. WIL</a:t>
            </a:r>
          </a:p>
          <a:p>
            <a:r>
              <a:rPr lang="en-US" dirty="0" smtClean="0"/>
              <a:t>Fair Work</a:t>
            </a:r>
            <a:endParaRPr lang="en-US" dirty="0"/>
          </a:p>
        </p:txBody>
      </p:sp>
    </p:spTree>
    <p:extLst>
      <p:ext uri="{BB962C8B-B14F-4D97-AF65-F5344CB8AC3E}">
        <p14:creationId xmlns:p14="http://schemas.microsoft.com/office/powerpoint/2010/main" val="3608087007"/>
      </p:ext>
    </p:extLst>
  </p:cSld>
  <p:clrMapOvr>
    <a:masterClrMapping/>
  </p:clrMapOvr>
  <p:transition xmlns:p14="http://schemas.microsoft.com/office/powerpoint/2010/mai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Future Work Skills</a:t>
            </a:r>
            <a:endParaRPr lang="en-US" dirty="0"/>
          </a:p>
        </p:txBody>
      </p:sp>
      <p:sp>
        <p:nvSpPr>
          <p:cNvPr id="3" name="Subtitle 2"/>
          <p:cNvSpPr>
            <a:spLocks noGrp="1"/>
          </p:cNvSpPr>
          <p:nvPr>
            <p:ph type="body" idx="1"/>
          </p:nvPr>
        </p:nvSpPr>
        <p:spPr/>
        <p:txBody>
          <a:bodyPr>
            <a:normAutofit/>
          </a:bodyPr>
          <a:lstStyle/>
          <a:p>
            <a:r>
              <a:rPr lang="en-US" dirty="0" smtClean="0"/>
              <a:t>Talent in a Digitized World</a:t>
            </a:r>
          </a:p>
        </p:txBody>
      </p:sp>
    </p:spTree>
    <p:extLst>
      <p:ext uri="{BB962C8B-B14F-4D97-AF65-F5344CB8AC3E}">
        <p14:creationId xmlns:p14="http://schemas.microsoft.com/office/powerpoint/2010/main" val="1411010417"/>
      </p:ext>
    </p:extLst>
  </p:cSld>
  <p:clrMapOvr>
    <a:masterClrMapping/>
  </p:clrMapOvr>
  <p:transition xmlns:p14="http://schemas.microsoft.com/office/powerpoint/2010/mai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4"/>
          <p:cNvSpPr>
            <a:spLocks noChangeAspect="1"/>
          </p:cNvSpPr>
          <p:nvPr/>
        </p:nvSpPr>
        <p:spPr bwMode="auto">
          <a:xfrm rot="10800000">
            <a:off x="4539751" y="3493781"/>
            <a:ext cx="2642339" cy="2366615"/>
          </a:xfrm>
          <a:custGeom>
            <a:avLst/>
            <a:gdLst>
              <a:gd name="T0" fmla="*/ 0 w 2496"/>
              <a:gd name="T1" fmla="*/ 12207 h 1440"/>
              <a:gd name="T2" fmla="*/ 1200 w 2496"/>
              <a:gd name="T3" fmla="*/ 9359 h 1440"/>
              <a:gd name="T4" fmla="*/ 2112 w 2496"/>
              <a:gd name="T5" fmla="*/ 1627 h 1440"/>
              <a:gd name="T6" fmla="*/ 2496 w 2496"/>
              <a:gd name="T7" fmla="*/ 0 h 1440"/>
              <a:gd name="T8" fmla="*/ 0 60000 65536"/>
              <a:gd name="T9" fmla="*/ 0 60000 65536"/>
              <a:gd name="T10" fmla="*/ 0 60000 65536"/>
              <a:gd name="T11" fmla="*/ 0 60000 65536"/>
              <a:gd name="T12" fmla="*/ 0 w 2496"/>
              <a:gd name="T13" fmla="*/ 0 h 1440"/>
              <a:gd name="T14" fmla="*/ 2496 w 2496"/>
              <a:gd name="T15" fmla="*/ 1440 h 1440"/>
              <a:gd name="connsiteX0" fmla="*/ 0 w 10000"/>
              <a:gd name="connsiteY0" fmla="*/ 10000 h 10000"/>
              <a:gd name="connsiteX1" fmla="*/ 4808 w 10000"/>
              <a:gd name="connsiteY1" fmla="*/ 7667 h 10000"/>
              <a:gd name="connsiteX2" fmla="*/ 6504 w 10000"/>
              <a:gd name="connsiteY2" fmla="*/ 1532 h 10000"/>
              <a:gd name="connsiteX3" fmla="*/ 10000 w 10000"/>
              <a:gd name="connsiteY3" fmla="*/ 0 h 10000"/>
              <a:gd name="connsiteX0" fmla="*/ 0 w 10000"/>
              <a:gd name="connsiteY0" fmla="*/ 10000 h 10000"/>
              <a:gd name="connsiteX1" fmla="*/ 4215 w 10000"/>
              <a:gd name="connsiteY1" fmla="*/ 7932 h 10000"/>
              <a:gd name="connsiteX2" fmla="*/ 6504 w 10000"/>
              <a:gd name="connsiteY2" fmla="*/ 1532 h 10000"/>
              <a:gd name="connsiteX3" fmla="*/ 10000 w 10000"/>
              <a:gd name="connsiteY3" fmla="*/ 0 h 10000"/>
              <a:gd name="connsiteX0" fmla="*/ 0 w 10000"/>
              <a:gd name="connsiteY0" fmla="*/ 10000 h 10000"/>
              <a:gd name="connsiteX1" fmla="*/ 4452 w 10000"/>
              <a:gd name="connsiteY1" fmla="*/ 7866 h 10000"/>
              <a:gd name="connsiteX2" fmla="*/ 6504 w 10000"/>
              <a:gd name="connsiteY2" fmla="*/ 1532 h 10000"/>
              <a:gd name="connsiteX3" fmla="*/ 10000 w 10000"/>
              <a:gd name="connsiteY3" fmla="*/ 0 h 10000"/>
              <a:gd name="connsiteX0" fmla="*/ 0 w 10000"/>
              <a:gd name="connsiteY0" fmla="*/ 10000 h 10000"/>
              <a:gd name="connsiteX1" fmla="*/ 4037 w 10000"/>
              <a:gd name="connsiteY1" fmla="*/ 8264 h 10000"/>
              <a:gd name="connsiteX2" fmla="*/ 6504 w 10000"/>
              <a:gd name="connsiteY2" fmla="*/ 1532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0" y="10000"/>
                </a:moveTo>
                <a:cubicBezTo>
                  <a:pt x="1699" y="9556"/>
                  <a:pt x="2953" y="9675"/>
                  <a:pt x="4037" y="8264"/>
                </a:cubicBezTo>
                <a:cubicBezTo>
                  <a:pt x="5121" y="6853"/>
                  <a:pt x="5638" y="2810"/>
                  <a:pt x="6504" y="1532"/>
                </a:cubicBezTo>
                <a:cubicBezTo>
                  <a:pt x="7369" y="255"/>
                  <a:pt x="9663" y="28"/>
                  <a:pt x="10000" y="0"/>
                </a:cubicBezTo>
              </a:path>
            </a:pathLst>
          </a:custGeom>
          <a:noFill/>
          <a:ln w="57150">
            <a:solidFill>
              <a:schemeClr val="accent2"/>
            </a:solidFill>
            <a:round/>
            <a:headEnd/>
            <a:tailEnd/>
          </a:ln>
        </p:spPr>
        <p:txBody>
          <a:bodyPr wrap="none" lIns="31554" tIns="31554" rIns="31554" bIns="31554" anchor="ctr"/>
          <a:lstStyle/>
          <a:p>
            <a:endParaRPr lang="en-US"/>
          </a:p>
        </p:txBody>
      </p:sp>
      <p:sp>
        <p:nvSpPr>
          <p:cNvPr id="6" name="Freeform 5"/>
          <p:cNvSpPr>
            <a:spLocks noChangeAspect="1"/>
          </p:cNvSpPr>
          <p:nvPr/>
        </p:nvSpPr>
        <p:spPr bwMode="auto">
          <a:xfrm rot="10800000" flipH="1">
            <a:off x="1897411" y="4585320"/>
            <a:ext cx="2642339" cy="1275076"/>
          </a:xfrm>
          <a:custGeom>
            <a:avLst/>
            <a:gdLst>
              <a:gd name="T0" fmla="*/ 0 w 2496"/>
              <a:gd name="T1" fmla="*/ 12207 h 1440"/>
              <a:gd name="T2" fmla="*/ 1200 w 2496"/>
              <a:gd name="T3" fmla="*/ 9359 h 1440"/>
              <a:gd name="T4" fmla="*/ 2112 w 2496"/>
              <a:gd name="T5" fmla="*/ 1627 h 1440"/>
              <a:gd name="T6" fmla="*/ 2496 w 2496"/>
              <a:gd name="T7" fmla="*/ 0 h 1440"/>
              <a:gd name="T8" fmla="*/ 0 60000 65536"/>
              <a:gd name="T9" fmla="*/ 0 60000 65536"/>
              <a:gd name="T10" fmla="*/ 0 60000 65536"/>
              <a:gd name="T11" fmla="*/ 0 60000 65536"/>
              <a:gd name="T12" fmla="*/ 0 w 2496"/>
              <a:gd name="T13" fmla="*/ 0 h 1440"/>
              <a:gd name="T14" fmla="*/ 2496 w 2496"/>
              <a:gd name="T15" fmla="*/ 1440 h 1440"/>
            </a:gdLst>
            <a:ahLst/>
            <a:cxnLst>
              <a:cxn ang="T8">
                <a:pos x="T0" y="T1"/>
              </a:cxn>
              <a:cxn ang="T9">
                <a:pos x="T2" y="T3"/>
              </a:cxn>
              <a:cxn ang="T10">
                <a:pos x="T4" y="T5"/>
              </a:cxn>
              <a:cxn ang="T11">
                <a:pos x="T6" y="T7"/>
              </a:cxn>
            </a:cxnLst>
            <a:rect l="T12" t="T13" r="T14" b="T15"/>
            <a:pathLst>
              <a:path w="2496" h="1440">
                <a:moveTo>
                  <a:pt x="0" y="1440"/>
                </a:moveTo>
                <a:cubicBezTo>
                  <a:pt x="424" y="1376"/>
                  <a:pt x="848" y="1312"/>
                  <a:pt x="1200" y="1104"/>
                </a:cubicBezTo>
                <a:cubicBezTo>
                  <a:pt x="1552" y="896"/>
                  <a:pt x="1896" y="376"/>
                  <a:pt x="2112" y="192"/>
                </a:cubicBezTo>
                <a:cubicBezTo>
                  <a:pt x="2328" y="8"/>
                  <a:pt x="2412" y="4"/>
                  <a:pt x="2496" y="0"/>
                </a:cubicBezTo>
              </a:path>
            </a:pathLst>
          </a:custGeom>
          <a:noFill/>
          <a:ln w="57150">
            <a:solidFill>
              <a:schemeClr val="accent2"/>
            </a:solidFill>
            <a:round/>
            <a:headEnd/>
            <a:tailEnd/>
          </a:ln>
        </p:spPr>
        <p:txBody>
          <a:bodyPr wrap="none" lIns="31554" tIns="31554" rIns="31554" bIns="31554" anchor="ctr"/>
          <a:lstStyle/>
          <a:p>
            <a:endParaRPr lang="en-US"/>
          </a:p>
        </p:txBody>
      </p:sp>
      <p:sp>
        <p:nvSpPr>
          <p:cNvPr id="2" name="Freeform 1"/>
          <p:cNvSpPr/>
          <p:nvPr/>
        </p:nvSpPr>
        <p:spPr>
          <a:xfrm>
            <a:off x="2007155" y="721276"/>
            <a:ext cx="5126183" cy="1975668"/>
          </a:xfrm>
          <a:custGeom>
            <a:avLst/>
            <a:gdLst>
              <a:gd name="connsiteX0" fmla="*/ 0 w 4436780"/>
              <a:gd name="connsiteY0" fmla="*/ 1975668 h 1975668"/>
              <a:gd name="connsiteX1" fmla="*/ 2445716 w 4436780"/>
              <a:gd name="connsiteY1" fmla="*/ 783995 h 1975668"/>
              <a:gd name="connsiteX2" fmla="*/ 3527475 w 4436780"/>
              <a:gd name="connsiteY2" fmla="*/ 1646390 h 1975668"/>
              <a:gd name="connsiteX3" fmla="*/ 4436780 w 4436780"/>
              <a:gd name="connsiteY3" fmla="*/ 0 h 1975668"/>
              <a:gd name="connsiteX4" fmla="*/ 4436780 w 4436780"/>
              <a:gd name="connsiteY4" fmla="*/ 0 h 19756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36780" h="1975668">
                <a:moveTo>
                  <a:pt x="0" y="1975668"/>
                </a:moveTo>
                <a:cubicBezTo>
                  <a:pt x="928901" y="1407271"/>
                  <a:pt x="1857803" y="838875"/>
                  <a:pt x="2445716" y="783995"/>
                </a:cubicBezTo>
                <a:cubicBezTo>
                  <a:pt x="3033629" y="729115"/>
                  <a:pt x="3195631" y="1777056"/>
                  <a:pt x="3527475" y="1646390"/>
                </a:cubicBezTo>
                <a:cubicBezTo>
                  <a:pt x="3859319" y="1515724"/>
                  <a:pt x="4436780" y="0"/>
                  <a:pt x="4436780" y="0"/>
                </a:cubicBezTo>
                <a:lnTo>
                  <a:pt x="4436780" y="0"/>
                </a:lnTo>
              </a:path>
            </a:pathLst>
          </a:custGeom>
          <a:ln w="57150" cmpd="sng"/>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TextBox 2"/>
          <p:cNvSpPr txBox="1"/>
          <p:nvPr/>
        </p:nvSpPr>
        <p:spPr>
          <a:xfrm>
            <a:off x="2972793" y="2829057"/>
            <a:ext cx="3277707" cy="318924"/>
          </a:xfrm>
          <a:prstGeom prst="rect">
            <a:avLst/>
          </a:prstGeom>
          <a:noFill/>
        </p:spPr>
        <p:txBody>
          <a:bodyPr wrap="none" lIns="36000" tIns="36000" rIns="36000" bIns="36000" rtlCol="0">
            <a:spAutoFit/>
          </a:bodyPr>
          <a:lstStyle/>
          <a:p>
            <a:r>
              <a:rPr lang="en-US" sz="1600" dirty="0" smtClean="0"/>
              <a:t>Knowledge Capability Requirement</a:t>
            </a:r>
            <a:endParaRPr lang="en-US" sz="1600" dirty="0" smtClean="0">
              <a:solidFill>
                <a:schemeClr val="tx1"/>
              </a:solidFill>
            </a:endParaRPr>
          </a:p>
        </p:txBody>
      </p:sp>
      <p:cxnSp>
        <p:nvCxnSpPr>
          <p:cNvPr id="17" name="Straight Arrow Connector 16"/>
          <p:cNvCxnSpPr/>
          <p:nvPr/>
        </p:nvCxnSpPr>
        <p:spPr>
          <a:xfrm>
            <a:off x="1897410" y="3144644"/>
            <a:ext cx="5284680" cy="0"/>
          </a:xfrm>
          <a:prstGeom prst="straightConnector1">
            <a:avLst/>
          </a:prstGeom>
          <a:ln>
            <a:solidFill>
              <a:schemeClr val="accent3"/>
            </a:solidFill>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V="1">
            <a:off x="1897410" y="721276"/>
            <a:ext cx="0" cy="2423368"/>
          </a:xfrm>
          <a:prstGeom prst="straightConnector1">
            <a:avLst/>
          </a:prstGeom>
          <a:ln>
            <a:solidFill>
              <a:schemeClr val="accent3"/>
            </a:solidFill>
            <a:tailEnd type="arrow"/>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rot="16200000">
            <a:off x="813019" y="1683085"/>
            <a:ext cx="1784860" cy="318924"/>
          </a:xfrm>
          <a:prstGeom prst="rect">
            <a:avLst/>
          </a:prstGeom>
          <a:noFill/>
        </p:spPr>
        <p:txBody>
          <a:bodyPr wrap="square" lIns="36000" tIns="36000" rIns="36000" bIns="36000" rtlCol="0">
            <a:spAutoFit/>
          </a:bodyPr>
          <a:lstStyle/>
          <a:p>
            <a:r>
              <a:rPr lang="en-US" sz="1600" dirty="0" smtClean="0">
                <a:solidFill>
                  <a:schemeClr val="tx1"/>
                </a:solidFill>
              </a:rPr>
              <a:t>Earning Power</a:t>
            </a:r>
          </a:p>
        </p:txBody>
      </p:sp>
      <p:sp>
        <p:nvSpPr>
          <p:cNvPr id="31" name="TextBox 30"/>
          <p:cNvSpPr txBox="1"/>
          <p:nvPr/>
        </p:nvSpPr>
        <p:spPr>
          <a:xfrm>
            <a:off x="2957114" y="5905450"/>
            <a:ext cx="3277707" cy="318924"/>
          </a:xfrm>
          <a:prstGeom prst="rect">
            <a:avLst/>
          </a:prstGeom>
          <a:noFill/>
        </p:spPr>
        <p:txBody>
          <a:bodyPr wrap="none" lIns="36000" tIns="36000" rIns="36000" bIns="36000" rtlCol="0">
            <a:spAutoFit/>
          </a:bodyPr>
          <a:lstStyle/>
          <a:p>
            <a:r>
              <a:rPr lang="en-US" sz="1600" dirty="0" smtClean="0"/>
              <a:t>Knowledge Capability Requirement</a:t>
            </a:r>
            <a:endParaRPr lang="en-US" sz="1600" dirty="0" smtClean="0">
              <a:solidFill>
                <a:schemeClr val="tx1"/>
              </a:solidFill>
            </a:endParaRPr>
          </a:p>
        </p:txBody>
      </p:sp>
      <p:cxnSp>
        <p:nvCxnSpPr>
          <p:cNvPr id="32" name="Straight Arrow Connector 31"/>
          <p:cNvCxnSpPr/>
          <p:nvPr/>
        </p:nvCxnSpPr>
        <p:spPr>
          <a:xfrm>
            <a:off x="1881731" y="6221037"/>
            <a:ext cx="5284680" cy="0"/>
          </a:xfrm>
          <a:prstGeom prst="straightConnector1">
            <a:avLst/>
          </a:prstGeom>
          <a:ln>
            <a:solidFill>
              <a:schemeClr val="accent3"/>
            </a:solidFill>
            <a:tailEnd type="arrow"/>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flipV="1">
            <a:off x="1881731" y="3797669"/>
            <a:ext cx="0" cy="2423368"/>
          </a:xfrm>
          <a:prstGeom prst="straightConnector1">
            <a:avLst/>
          </a:prstGeom>
          <a:ln>
            <a:solidFill>
              <a:schemeClr val="accent3"/>
            </a:solidFill>
            <a:tailEnd type="arrow"/>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rot="16200000">
            <a:off x="797340" y="4759478"/>
            <a:ext cx="1784860" cy="318924"/>
          </a:xfrm>
          <a:prstGeom prst="rect">
            <a:avLst/>
          </a:prstGeom>
          <a:noFill/>
        </p:spPr>
        <p:txBody>
          <a:bodyPr wrap="square" lIns="36000" tIns="36000" rIns="36000" bIns="36000" rtlCol="0">
            <a:spAutoFit/>
          </a:bodyPr>
          <a:lstStyle/>
          <a:p>
            <a:r>
              <a:rPr lang="en-US" sz="1600" dirty="0" smtClean="0">
                <a:solidFill>
                  <a:schemeClr val="tx1"/>
                </a:solidFill>
              </a:rPr>
              <a:t>Earning Power</a:t>
            </a:r>
          </a:p>
        </p:txBody>
      </p:sp>
      <p:sp>
        <p:nvSpPr>
          <p:cNvPr id="35" name="TextBox 34"/>
          <p:cNvSpPr txBox="1"/>
          <p:nvPr/>
        </p:nvSpPr>
        <p:spPr>
          <a:xfrm>
            <a:off x="1050126" y="220663"/>
            <a:ext cx="688557" cy="442035"/>
          </a:xfrm>
          <a:prstGeom prst="rect">
            <a:avLst/>
          </a:prstGeom>
          <a:noFill/>
        </p:spPr>
        <p:txBody>
          <a:bodyPr wrap="none" lIns="36000" tIns="36000" rIns="36000" bIns="36000" rtlCol="0">
            <a:spAutoFit/>
          </a:bodyPr>
          <a:lstStyle/>
          <a:p>
            <a:r>
              <a:rPr lang="en-US" sz="2400" dirty="0" smtClean="0">
                <a:solidFill>
                  <a:schemeClr val="tx1"/>
                </a:solidFill>
              </a:rPr>
              <a:t>Past</a:t>
            </a:r>
          </a:p>
        </p:txBody>
      </p:sp>
      <p:sp>
        <p:nvSpPr>
          <p:cNvPr id="36" name="TextBox 35"/>
          <p:cNvSpPr txBox="1"/>
          <p:nvPr/>
        </p:nvSpPr>
        <p:spPr>
          <a:xfrm>
            <a:off x="1050758" y="3306407"/>
            <a:ext cx="2373664" cy="442035"/>
          </a:xfrm>
          <a:prstGeom prst="rect">
            <a:avLst/>
          </a:prstGeom>
          <a:noFill/>
        </p:spPr>
        <p:txBody>
          <a:bodyPr wrap="none" lIns="36000" tIns="36000" rIns="36000" bIns="36000" rtlCol="0">
            <a:spAutoFit/>
          </a:bodyPr>
          <a:lstStyle/>
          <a:p>
            <a:r>
              <a:rPr lang="en-US" sz="2400" dirty="0" smtClean="0">
                <a:solidFill>
                  <a:schemeClr val="tx1"/>
                </a:solidFill>
              </a:rPr>
              <a:t>Present &gt; Future</a:t>
            </a:r>
          </a:p>
        </p:txBody>
      </p:sp>
    </p:spTree>
    <p:extLst>
      <p:ext uri="{BB962C8B-B14F-4D97-AF65-F5344CB8AC3E}">
        <p14:creationId xmlns:p14="http://schemas.microsoft.com/office/powerpoint/2010/main" val="25098311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eauwR.FaB06ZAzNy8cUsVw"/>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eihSpux.c0qZaf_qo2ySOA"/>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7.AnlVmXbUWYyYtr8J4vuw"/>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pRIemlDcjlkyZuyBnmRlD.g"/>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pCJqbhntsPkaS1GBRiokdIw"/>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ppZvHMlIqxUawg0u238cL8A"/>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p_3pTuWpHVUyh5VvI11XG5A"/>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Hekpvs0VyU60wpRxd..GsA"/>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pR5BqPzctVEaBZy0AIEuO7Q"/>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pHekpvs0VyU60wpRxd..GsA"/>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pCwIu0xjEnkWF4SFbb9laUQ"/>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pPvTti_6DSEas0lO9w.xAbw"/>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p2ZHmwOGoS0O61ddaH_aOkw"/>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pp76Hxw1s60uFO4inp8o0DA"/>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pmKdUnYM680Wqc7YV1jv2Kg"/>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peauwR.FaB06ZAzNy8cUsVw"/>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peihSpux.c0qZaf_qo2ySOA"/>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p7.AnlVmXbUWYyYtr8J4vuw"/>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pRIemlDcjlkyZuyBnmRlD.g"/>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pCJqbhntsPkaS1GBRiokdIw"/>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ppZvHMlIqxUawg0u238cL8A"/>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p_3pTuWpHVUyh5VvI11XG5A"/>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CwIu0xjEnkWF4SFbb9laUQ"/>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pR5BqPzctVEaBZy0AIEuO7Q"/>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pDfBCX92Bd0G96Xn3pNgjTg"/>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pGylyMlapAUufw5B7oeR._g"/>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PvTti_6DSEas0lO9w.xAbw"/>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2ZHmwOGoS0O61ddaH_aOkw"/>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pp76Hxw1s60uFO4inp8o0DA"/>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mKdUnYM680Wqc7YV1jv2Kg"/>
</p:tagLst>
</file>

<file path=ppt/theme/theme1.xml><?xml version="1.0" encoding="utf-8"?>
<a:theme xmlns:a="http://schemas.openxmlformats.org/drawingml/2006/main" name="Kilter">
  <a:themeElements>
    <a:clrScheme name="Kilter">
      <a:dk1>
        <a:sysClr val="windowText" lastClr="000000"/>
      </a:dk1>
      <a:lt1>
        <a:sysClr val="window" lastClr="FFFFFF"/>
      </a:lt1>
      <a:dk2>
        <a:srgbClr val="318FC5"/>
      </a:dk2>
      <a:lt2>
        <a:srgbClr val="AEE8FB"/>
      </a:lt2>
      <a:accent1>
        <a:srgbClr val="76C5EF"/>
      </a:accent1>
      <a:accent2>
        <a:srgbClr val="FEA022"/>
      </a:accent2>
      <a:accent3>
        <a:srgbClr val="FF6700"/>
      </a:accent3>
      <a:accent4>
        <a:srgbClr val="70A525"/>
      </a:accent4>
      <a:accent5>
        <a:srgbClr val="A5D848"/>
      </a:accent5>
      <a:accent6>
        <a:srgbClr val="20768C"/>
      </a:accent6>
      <a:hlink>
        <a:srgbClr val="7AB6E8"/>
      </a:hlink>
      <a:folHlink>
        <a:srgbClr val="83B0D3"/>
      </a:folHlink>
    </a:clrScheme>
    <a:fontScheme name="Kilter">
      <a:majorFont>
        <a:latin typeface="Rockwell"/>
        <a:ea typeface=""/>
        <a:cs typeface=""/>
        <a:font script="Grek" typeface="Cambria"/>
        <a:font script="Cyrl" typeface="Cambria"/>
        <a:font script="Jpan" typeface="ＭＳ 明朝"/>
        <a:font script="Hang" typeface="바탕"/>
        <a:font script="Hans" typeface="华文新魏"/>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a:ea typeface=""/>
        <a:cs typeface=""/>
        <a:font script="Grek" typeface="Cambria"/>
        <a:font script="Cyrl" typeface="Cambria"/>
        <a:font script="Jpan" typeface="ＭＳ 明朝"/>
        <a:font script="Hang" typeface="바탕"/>
        <a:font script="Hans" typeface="华文新魏"/>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Kilter">
      <a:fillStyleLst>
        <a:solidFill>
          <a:schemeClr val="phClr"/>
        </a:solidFill>
        <a:gradFill rotWithShape="1">
          <a:gsLst>
            <a:gs pos="0">
              <a:schemeClr val="phClr">
                <a:tint val="14000"/>
                <a:satMod val="180000"/>
                <a:lumMod val="100000"/>
              </a:schemeClr>
            </a:gs>
            <a:gs pos="42000">
              <a:schemeClr val="phClr">
                <a:tint val="40000"/>
                <a:satMod val="160000"/>
                <a:lumMod val="94000"/>
              </a:schemeClr>
            </a:gs>
            <a:gs pos="100000">
              <a:schemeClr val="phClr">
                <a:tint val="94000"/>
                <a:satMod val="140000"/>
              </a:schemeClr>
            </a:gs>
          </a:gsLst>
          <a:lin ang="5160000" scaled="1"/>
        </a:gradFill>
        <a:gradFill rotWithShape="1">
          <a:gsLst>
            <a:gs pos="38000">
              <a:schemeClr val="phClr">
                <a:satMod val="120000"/>
              </a:schemeClr>
            </a:gs>
            <a:gs pos="100000">
              <a:schemeClr val="phClr">
                <a:shade val="60000"/>
                <a:satMod val="180000"/>
                <a:lumMod val="70000"/>
              </a:schemeClr>
            </a:gs>
          </a:gsLst>
          <a:lin ang="4680000" scaled="0"/>
        </a:gradFill>
      </a:fillStyleLst>
      <a:lnStyleLst>
        <a:ln w="12700" cap="flat" cmpd="sng" algn="ctr">
          <a:solidFill>
            <a:schemeClr val="phClr">
              <a:shade val="50000"/>
            </a:schemeClr>
          </a:solidFill>
          <a:prstDash val="solid"/>
        </a:ln>
        <a:ln w="25400" cap="flat" cmpd="sng" algn="ctr">
          <a:solidFill>
            <a:schemeClr val="phClr">
              <a:shade val="75000"/>
              <a:lumMod val="90000"/>
            </a:schemeClr>
          </a:solidFill>
          <a:prstDash val="solid"/>
        </a:ln>
        <a:ln w="38100" cap="flat" cmpd="sng" algn="ctr">
          <a:solidFill>
            <a:schemeClr val="phClr"/>
          </a:solidFill>
          <a:prstDash val="solid"/>
        </a:ln>
      </a:lnStyleLst>
      <a:effectStyleLst>
        <a:effectStyle>
          <a:effectLst>
            <a:outerShdw blurRad="63500" dist="12700" dir="5400000" sx="102000" sy="102000" rotWithShape="0">
              <a:srgbClr val="000000">
                <a:alpha val="20000"/>
              </a:srgbClr>
            </a:outerShdw>
          </a:effectLst>
        </a:effectStyle>
        <a:effectStyle>
          <a:effectLst>
            <a:outerShdw blurRad="76200" dist="25400" dir="5400000" rotWithShape="0">
              <a:srgbClr val="000000">
                <a:alpha val="50000"/>
              </a:srgbClr>
            </a:outerShdw>
          </a:effectLst>
          <a:scene3d>
            <a:camera prst="orthographicFront">
              <a:rot lat="0" lon="0" rev="0"/>
            </a:camera>
            <a:lightRig rig="glow" dir="tl">
              <a:rot lat="0" lon="0" rev="19800000"/>
            </a:lightRig>
          </a:scene3d>
          <a:sp3d prstMaterial="metal">
            <a:bevelT w="152400" h="63500" prst="softRound"/>
          </a:sp3d>
        </a:effectStyle>
        <a:effectStyle>
          <a:effectLst>
            <a:outerShdw blurRad="107950" dist="12700" dir="5040000" rotWithShape="0">
              <a:srgbClr val="000000">
                <a:alpha val="54000"/>
              </a:srgbClr>
            </a:outerShdw>
          </a:effectLst>
          <a:scene3d>
            <a:camera prst="orthographicFront">
              <a:rot lat="0" lon="0" rev="0"/>
            </a:camera>
            <a:lightRig rig="threePt" dir="tl">
              <a:rot lat="0" lon="0" rev="19800000"/>
            </a:lightRig>
          </a:scene3d>
          <a:sp3d prstMaterial="plastic">
            <a:bevelT h="63500" prst="softRound"/>
          </a:sp3d>
        </a:effectStyle>
      </a:effectStyleLst>
      <a:bgFillStyleLst>
        <a:solidFill>
          <a:schemeClr val="phClr"/>
        </a:solidFill>
        <a:gradFill rotWithShape="1">
          <a:gsLst>
            <a:gs pos="0">
              <a:schemeClr val="phClr">
                <a:tint val="95000"/>
                <a:satMod val="140000"/>
                <a:lumMod val="120000"/>
              </a:schemeClr>
            </a:gs>
            <a:gs pos="100000">
              <a:schemeClr val="phClr">
                <a:tint val="95000"/>
                <a:shade val="70000"/>
                <a:satMod val="180000"/>
                <a:lumMod val="82000"/>
              </a:schemeClr>
            </a:gs>
          </a:gsLst>
          <a:path path="circle">
            <a:fillToRect l="25000" t="25000" r="25000" b="25000"/>
          </a:path>
        </a:gradFill>
        <a:gradFill rotWithShape="1">
          <a:gsLst>
            <a:gs pos="0">
              <a:schemeClr val="phClr">
                <a:tint val="94000"/>
                <a:satMod val="140000"/>
                <a:lumMod val="120000"/>
              </a:schemeClr>
            </a:gs>
            <a:gs pos="100000">
              <a:schemeClr val="phClr">
                <a:tint val="97000"/>
                <a:shade val="70000"/>
                <a:satMod val="190000"/>
                <a:lumMod val="72000"/>
              </a:schemeClr>
            </a:gs>
          </a:gsLst>
          <a:path path="circle">
            <a:fillToRect l="50000" t="50000" r="50000"/>
          </a:path>
        </a:gradFill>
      </a:bgFillStyleLst>
    </a:fmtScheme>
  </a:themeElements>
  <a:objectDefaults/>
  <a:extraClrSchemeLst/>
</a:theme>
</file>

<file path=ppt/theme/theme2.xml><?xml version="1.0" encoding="utf-8"?>
<a:theme xmlns:a="http://schemas.openxmlformats.org/drawingml/2006/main" name="Intersective">
  <a:themeElements>
    <a:clrScheme name="Intersective">
      <a:dk1>
        <a:sysClr val="windowText" lastClr="000000"/>
      </a:dk1>
      <a:lt1>
        <a:srgbClr val="FFFFFF"/>
      </a:lt1>
      <a:dk2>
        <a:srgbClr val="000000"/>
      </a:dk2>
      <a:lt2>
        <a:srgbClr val="FFFFFF"/>
      </a:lt2>
      <a:accent1>
        <a:srgbClr val="00B0F0"/>
      </a:accent1>
      <a:accent2>
        <a:srgbClr val="C9DD03"/>
      </a:accent2>
      <a:accent3>
        <a:srgbClr val="002060"/>
      </a:accent3>
      <a:accent4>
        <a:srgbClr val="197193"/>
      </a:accent4>
      <a:accent5>
        <a:srgbClr val="72C7E7"/>
      </a:accent5>
      <a:accent6>
        <a:srgbClr val="646E01"/>
      </a:accent6>
      <a:hlink>
        <a:srgbClr val="00A1DE"/>
      </a:hlink>
      <a:folHlink>
        <a:srgbClr val="00A1DE"/>
      </a:folHlink>
    </a:clrScheme>
    <a:fontScheme name="19_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12700"/>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3"/>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36000" tIns="36000" rIns="36000" bIns="36000" rtlCol="0">
        <a:spAutoFit/>
      </a:bodyPr>
      <a:lstStyle>
        <a:defPPr>
          <a:defRPr sz="1200" dirty="0" err="1" smtClean="0">
            <a:solidFill>
              <a:schemeClr val="tx1"/>
            </a:solidFill>
          </a:defRPr>
        </a:defPPr>
      </a:lstStyle>
    </a:txDef>
  </a:objectDefaults>
  <a:extraClrSchemeLst/>
</a:theme>
</file>

<file path=ppt/theme/theme3.xml><?xml version="1.0" encoding="utf-8"?>
<a:theme xmlns:a="http://schemas.openxmlformats.org/drawingml/2006/main" name="1_Intersective">
  <a:themeElements>
    <a:clrScheme name="Intersective">
      <a:dk1>
        <a:sysClr val="windowText" lastClr="000000"/>
      </a:dk1>
      <a:lt1>
        <a:srgbClr val="FFFFFF"/>
      </a:lt1>
      <a:dk2>
        <a:srgbClr val="000000"/>
      </a:dk2>
      <a:lt2>
        <a:srgbClr val="FFFFFF"/>
      </a:lt2>
      <a:accent1>
        <a:srgbClr val="00B0F0"/>
      </a:accent1>
      <a:accent2>
        <a:srgbClr val="C9DD03"/>
      </a:accent2>
      <a:accent3>
        <a:srgbClr val="002060"/>
      </a:accent3>
      <a:accent4>
        <a:srgbClr val="197193"/>
      </a:accent4>
      <a:accent5>
        <a:srgbClr val="72C7E7"/>
      </a:accent5>
      <a:accent6>
        <a:srgbClr val="646E01"/>
      </a:accent6>
      <a:hlink>
        <a:srgbClr val="00A1DE"/>
      </a:hlink>
      <a:folHlink>
        <a:srgbClr val="00A1DE"/>
      </a:folHlink>
    </a:clrScheme>
    <a:fontScheme name="19_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12700"/>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3"/>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36000" tIns="36000" rIns="36000" bIns="36000" rtlCol="0">
        <a:spAutoFit/>
      </a:bodyPr>
      <a:lstStyle>
        <a:defPPr>
          <a:defRPr sz="1200" dirty="0" err="1" smtClean="0">
            <a:solidFill>
              <a:schemeClr val="tx1"/>
            </a:solidFill>
          </a:defRPr>
        </a:defPPr>
      </a:lstStyle>
    </a:tx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Kilter.thmx</Template>
  <TotalTime>768</TotalTime>
  <Words>2312</Words>
  <Application>Microsoft Macintosh PowerPoint</Application>
  <PresentationFormat>On-screen Show (4:3)</PresentationFormat>
  <Paragraphs>235</Paragraphs>
  <Slides>41</Slides>
  <Notes>21</Notes>
  <HiddenSlides>0</HiddenSlides>
  <MMClips>0</MMClips>
  <ScaleCrop>false</ScaleCrop>
  <HeadingPairs>
    <vt:vector size="6" baseType="variant">
      <vt:variant>
        <vt:lpstr>Theme</vt:lpstr>
      </vt:variant>
      <vt:variant>
        <vt:i4>3</vt:i4>
      </vt:variant>
      <vt:variant>
        <vt:lpstr>Embedded OLE Servers</vt:lpstr>
      </vt:variant>
      <vt:variant>
        <vt:i4>1</vt:i4>
      </vt:variant>
      <vt:variant>
        <vt:lpstr>Slide Titles</vt:lpstr>
      </vt:variant>
      <vt:variant>
        <vt:i4>41</vt:i4>
      </vt:variant>
    </vt:vector>
  </HeadingPairs>
  <TitlesOfParts>
    <vt:vector size="45" baseType="lpstr">
      <vt:lpstr>Kilter</vt:lpstr>
      <vt:lpstr>Intersective</vt:lpstr>
      <vt:lpstr>1_Intersective</vt:lpstr>
      <vt:lpstr>think-cell Slide</vt:lpstr>
      <vt:lpstr>Experiential Disruption</vt:lpstr>
      <vt:lpstr>Outline</vt:lpstr>
      <vt:lpstr>Trends</vt:lpstr>
      <vt:lpstr>Scale</vt:lpstr>
      <vt:lpstr>Why Experiential?</vt:lpstr>
      <vt:lpstr>The Experiential Opportunity</vt:lpstr>
      <vt:lpstr>Current State</vt:lpstr>
      <vt:lpstr>Future Work Skills</vt:lpstr>
      <vt:lpstr>PowerPoint Presentation</vt:lpstr>
      <vt:lpstr>PowerPoint Presentation</vt:lpstr>
      <vt:lpstr>PowerPoint Presentation</vt:lpstr>
      <vt:lpstr>PowerPoint Presentation</vt:lpstr>
      <vt:lpstr>Digitization of work</vt:lpstr>
      <vt:lpstr>Future Jobs</vt:lpstr>
      <vt:lpstr>The Additive Value of Employability Skills</vt:lpstr>
      <vt:lpstr>Scale Challenges</vt:lpstr>
      <vt:lpstr>WIL@scale challenges</vt:lpstr>
      <vt:lpstr>Quantity</vt:lpstr>
      <vt:lpstr>Support</vt:lpstr>
      <vt:lpstr>Assurance</vt:lpstr>
      <vt:lpstr>Industry Benefit</vt:lpstr>
      <vt:lpstr>The Disruptors</vt:lpstr>
      <vt:lpstr>Tech Disrupting Education</vt:lpstr>
      <vt:lpstr>What are we doing?</vt:lpstr>
      <vt:lpstr>Intersective helps educators, employers and students achieve better outcomes from experiential learning collaboration</vt:lpstr>
      <vt:lpstr>Customers &amp; partners</vt:lpstr>
      <vt:lpstr>What Outcomes can we improve?</vt:lpstr>
      <vt:lpstr>Improving Student Outcomes</vt:lpstr>
      <vt:lpstr>“Project” structure drives action and reflection</vt:lpstr>
      <vt:lpstr>Collaboration that feels like social media</vt:lpstr>
      <vt:lpstr>Connects project work &amp; reflections to skills</vt:lpstr>
      <vt:lpstr>Improving Educator Outcomes</vt:lpstr>
      <vt:lpstr>PowerPoint Presentation</vt:lpstr>
      <vt:lpstr>Automated Analytics enables more reflection, feedback</vt:lpstr>
      <vt:lpstr>Project templates speed up setup &amp; host onboarding</vt:lpstr>
      <vt:lpstr>Improving Employer Outcomes</vt:lpstr>
      <vt:lpstr>Clarity of time commitment, expectations</vt:lpstr>
      <vt:lpstr>Project Handover, Knowledge Management</vt:lpstr>
      <vt:lpstr>PowerPoint Presentation</vt:lpstr>
      <vt:lpstr>PowerPoint Presentation</vt:lpstr>
      <vt:lpstr>Thankyou </vt:lpstr>
    </vt:vector>
  </TitlesOfParts>
  <Company>Intersective</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Experiential Disruption</dc:title>
  <dc:creator>Wes Sonnenreich</dc:creator>
  <cp:lastModifiedBy>Wes Sonnenreich</cp:lastModifiedBy>
  <cp:revision>30</cp:revision>
  <cp:lastPrinted>2014-06-25T15:23:09Z</cp:lastPrinted>
  <dcterms:created xsi:type="dcterms:W3CDTF">2014-06-25T04:53:29Z</dcterms:created>
  <dcterms:modified xsi:type="dcterms:W3CDTF">2015-11-16T14:06:56Z</dcterms:modified>
</cp:coreProperties>
</file>